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2"/>
    <p:sldMasterId id="2147483665" r:id="rId3"/>
    <p:sldMasterId id="2147483670" r:id="rId4"/>
    <p:sldMasterId id="2147483675" r:id="rId5"/>
  </p:sldMasterIdLst>
  <p:notesMasterIdLst>
    <p:notesMasterId r:id="rId24"/>
  </p:notesMasterIdLst>
  <p:handoutMasterIdLst>
    <p:handoutMasterId r:id="rId25"/>
  </p:handoutMasterIdLst>
  <p:sldIdLst>
    <p:sldId id="425" r:id="rId6"/>
    <p:sldId id="557" r:id="rId7"/>
    <p:sldId id="558" r:id="rId8"/>
    <p:sldId id="552" r:id="rId9"/>
    <p:sldId id="572" r:id="rId10"/>
    <p:sldId id="544" r:id="rId11"/>
    <p:sldId id="570" r:id="rId12"/>
    <p:sldId id="571" r:id="rId13"/>
    <p:sldId id="543" r:id="rId14"/>
    <p:sldId id="587" r:id="rId15"/>
    <p:sldId id="559" r:id="rId16"/>
    <p:sldId id="586" r:id="rId17"/>
    <p:sldId id="585" r:id="rId18"/>
    <p:sldId id="560" r:id="rId19"/>
    <p:sldId id="561" r:id="rId20"/>
    <p:sldId id="562" r:id="rId21"/>
    <p:sldId id="546" r:id="rId22"/>
    <p:sldId id="270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1ADA"/>
    <a:srgbClr val="70AD47"/>
    <a:srgbClr val="843C0B"/>
    <a:srgbClr val="00CCFF"/>
    <a:srgbClr val="339966"/>
    <a:srgbClr val="660066"/>
    <a:srgbClr val="24215F"/>
    <a:srgbClr val="660033"/>
    <a:srgbClr val="2C2C7F"/>
    <a:srgbClr val="1B1B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9" autoAdjust="0"/>
    <p:restoredTop sz="90619" autoAdjust="0"/>
  </p:normalViewPr>
  <p:slideViewPr>
    <p:cSldViewPr snapToObjects="1">
      <p:cViewPr varScale="1">
        <p:scale>
          <a:sx n="138" d="100"/>
          <a:sy n="138" d="100"/>
        </p:scale>
        <p:origin x="-1284" y="-96"/>
      </p:cViewPr>
      <p:guideLst>
        <p:guide orient="horz" pos="3232"/>
        <p:guide pos="-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06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Print" panose="02000600000000000000" charset="0"/>
                <a:ea typeface="Segoe Print" panose="02000600000000000000" charset="0"/>
              </a:defRPr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Print" panose="02000600000000000000" charset="0"/>
                <a:ea typeface="Segoe Print" panose="02000600000000000000" charset="0"/>
              </a:defRPr>
            </a:lvl1pPr>
          </a:lstStyle>
          <a:p>
            <a:fld id="{45F2C59C-FA75-1045-92DA-D3930F5EE2DF}" type="datetimeFigureOut">
              <a:rPr kumimoji="1" lang="zh-CN" altLang="en-US" smtClean="0"/>
              <a:t>2021/2/23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Segoe Print" panose="02000600000000000000" charset="0"/>
                <a:ea typeface="Segoe Print" panose="02000600000000000000" charset="0"/>
              </a:defRPr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Print" panose="02000600000000000000" charset="0"/>
                <a:ea typeface="Segoe Print" panose="02000600000000000000" charset="0"/>
              </a:defRPr>
            </a:lvl1pPr>
          </a:lstStyle>
          <a:p>
            <a:fld id="{7BE95D54-5D9D-D342-8F74-A78D7D6503E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77901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Segoe Print" panose="02000600000000000000" charset="0"/>
        <a:ea typeface="Segoe Print" panose="02000600000000000000" charset="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Segoe Print" panose="02000600000000000000" charset="0"/>
        <a:ea typeface="Segoe Print" panose="02000600000000000000" charset="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Segoe Print" panose="02000600000000000000" charset="0"/>
        <a:ea typeface="Segoe Print" panose="02000600000000000000" charset="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Segoe Print" panose="02000600000000000000" charset="0"/>
        <a:ea typeface="Segoe Print" panose="02000600000000000000" charset="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Segoe Print" panose="02000600000000000000" charset="0"/>
        <a:ea typeface="Segoe Print" panose="02000600000000000000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blogs.com/esestt/p/4303916.html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图片来源： </a:t>
            </a:r>
            <a:r>
              <a:rPr lang="en-US" altLang="zh-CN" dirty="0" smtClean="0">
                <a:hlinkClick r:id="rId3"/>
              </a:rPr>
              <a:t>http://www.cnblogs.com/esestt/p/4303916.html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95D54-5D9D-D342-8F74-A78D7D6503E8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95D54-5D9D-D342-8F74-A78D7D6503E8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查询在从服务器上执行将在未来实现。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计算性能的计算方法：2,100,270 </a:t>
            </a:r>
            <a:r>
              <a:rPr lang="en-US" altLang="zh-CN"/>
              <a:t>= 20251057</a:t>
            </a:r>
            <a:r>
              <a:rPr lang="zh-CN" altLang="en-US">
                <a:ea typeface="宋体" panose="02010600030101010101" pitchFamily="2" charset="-122"/>
              </a:rPr>
              <a:t>行</a:t>
            </a:r>
            <a:r>
              <a:rPr lang="en-US" altLang="zh-CN"/>
              <a:t> </a:t>
            </a:r>
            <a:r>
              <a:rPr lang="en-US" altLang="zh-CN">
                <a:ea typeface="宋体" panose="02010600030101010101" pitchFamily="2" charset="-122"/>
              </a:rPr>
              <a:t>/ 2.41</a:t>
            </a:r>
            <a:r>
              <a:rPr lang="zh-CN" altLang="en-US">
                <a:ea typeface="宋体" panose="02010600030101010101" pitchFamily="2" charset="-122"/>
              </a:rPr>
              <a:t>秒</a:t>
            </a:r>
            <a:r>
              <a:rPr lang="en-US" altLang="zh-CN">
                <a:ea typeface="宋体" panose="02010600030101010101" pitchFamily="2" charset="-122"/>
              </a:rPr>
              <a:t> / 4 CPU</a:t>
            </a:r>
          </a:p>
          <a:p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查询在从服务器上执行将在未来实现。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6.png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998774" y="293446"/>
            <a:ext cx="5764226" cy="4082205"/>
          </a:xfrm>
          <a:prstGeom prst="rect">
            <a:avLst/>
          </a:prstGeom>
        </p:spPr>
      </p:pic>
      <p:pic>
        <p:nvPicPr>
          <p:cNvPr id="21" name="Picture 20" descr="171009_interbrand_kingdee_to jonan-29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18000" y="-13088"/>
            <a:ext cx="9180000" cy="5169677"/>
          </a:xfrm>
          <a:prstGeom prst="rect">
            <a:avLst/>
          </a:prstGeom>
        </p:spPr>
      </p:pic>
      <p:sp>
        <p:nvSpPr>
          <p:cNvPr id="10" name="Title 14"/>
          <p:cNvSpPr>
            <a:spLocks noGrp="1"/>
          </p:cNvSpPr>
          <p:nvPr>
            <p:ph type="title" hasCustomPrompt="1"/>
          </p:nvPr>
        </p:nvSpPr>
        <p:spPr>
          <a:xfrm>
            <a:off x="757962" y="538622"/>
            <a:ext cx="3853012" cy="1908518"/>
          </a:xfr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="1" i="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 smtClean="0"/>
              <a:t>标题可多行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图片可在母版替换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 smtClean="0"/>
              <a:t>HEADER </a:t>
            </a:r>
            <a:r>
              <a:rPr lang="en-US" altLang="zh-CN" dirty="0" smtClean="0"/>
              <a:t>36</a:t>
            </a:r>
            <a:r>
              <a:rPr lang="en-US" dirty="0" smtClean="0"/>
              <a:t>PT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57962" y="2463135"/>
            <a:ext cx="3566583" cy="66335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200" b="0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lang="zh-CN" altLang="en-US" dirty="0" smtClean="0"/>
              <a:t>姓名</a:t>
            </a:r>
            <a:endParaRPr lang="en-US" altLang="zh-CN" dirty="0" smtClean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lang="zh-CN" altLang="en-US" dirty="0" smtClean="0"/>
              <a:t>演示日期</a:t>
            </a:r>
            <a:endParaRPr lang="en-US" altLang="zh-CN" dirty="0" smtClean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9748376" y="-487160"/>
            <a:ext cx="1354668" cy="589302"/>
            <a:chOff x="9891888" y="701477"/>
            <a:chExt cx="1989130" cy="688613"/>
          </a:xfrm>
        </p:grpSpPr>
        <p:sp>
          <p:nvSpPr>
            <p:cNvPr id="14" name="Rounded Rectangular Callout 13"/>
            <p:cNvSpPr/>
            <p:nvPr userDrawn="1"/>
          </p:nvSpPr>
          <p:spPr>
            <a:xfrm>
              <a:off x="9891888" y="701477"/>
              <a:ext cx="1989130" cy="688613"/>
            </a:xfrm>
            <a:prstGeom prst="wedgeRoundRectCallout">
              <a:avLst>
                <a:gd name="adj1" fmla="val -46720"/>
                <a:gd name="adj2" fmla="val 97979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9962442" y="757396"/>
              <a:ext cx="1852890" cy="539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837A80"/>
                  </a:solidFill>
                </a:rPr>
                <a:t>图片在母版替换</a:t>
              </a:r>
              <a:endParaRPr lang="en-US" altLang="zh-CN" sz="1200" dirty="0" smtClean="0">
                <a:solidFill>
                  <a:srgbClr val="837A80"/>
                </a:solidFill>
              </a:endParaRPr>
            </a:p>
            <a:p>
              <a:r>
                <a:rPr lang="zh-CN" altLang="en-US" sz="1200" dirty="0" smtClean="0">
                  <a:solidFill>
                    <a:srgbClr val="837A80"/>
                  </a:solidFill>
                </a:rPr>
                <a:t>置于最底层</a:t>
              </a:r>
              <a:endParaRPr lang="en-US" sz="1200" dirty="0">
                <a:solidFill>
                  <a:srgbClr val="837A80"/>
                </a:solidFill>
              </a:endParaRPr>
            </a:p>
          </p:txBody>
        </p:sp>
      </p:grpSp>
      <p:pic>
        <p:nvPicPr>
          <p:cNvPr id="16" name="Picture 15" descr="171009_interbrand_kingdee_to jonan-28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457200" y="4257115"/>
            <a:ext cx="1692800" cy="576000"/>
          </a:xfrm>
          <a:prstGeom prst="rect">
            <a:avLst/>
          </a:prstGeom>
        </p:spPr>
      </p:pic>
      <p:sp>
        <p:nvSpPr>
          <p:cNvPr id="9" name="Oval 8"/>
          <p:cNvSpPr/>
          <p:nvPr userDrawn="1"/>
        </p:nvSpPr>
        <p:spPr>
          <a:xfrm>
            <a:off x="7262991" y="2187849"/>
            <a:ext cx="1247074" cy="1247074"/>
          </a:xfrm>
          <a:prstGeom prst="ellipse">
            <a:avLst/>
          </a:prstGeom>
          <a:solidFill>
            <a:srgbClr val="24BEBC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 userDrawn="1"/>
        </p:nvSpPr>
        <p:spPr>
          <a:xfrm>
            <a:off x="4064077" y="1846214"/>
            <a:ext cx="447806" cy="447805"/>
          </a:xfrm>
          <a:prstGeom prst="ellipse">
            <a:avLst/>
          </a:prstGeom>
          <a:solidFill>
            <a:srgbClr val="24BE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11690874" y="435201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纯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69715" cy="5162550"/>
          </a:xfrm>
          <a:prstGeom prst="rect">
            <a:avLst/>
          </a:prstGeom>
        </p:spPr>
      </p:pic>
      <p:sp>
        <p:nvSpPr>
          <p:cNvPr id="8" name="Title 14"/>
          <p:cNvSpPr>
            <a:spLocks noGrp="1"/>
          </p:cNvSpPr>
          <p:nvPr>
            <p:ph type="title" hasCustomPrompt="1"/>
          </p:nvPr>
        </p:nvSpPr>
        <p:spPr>
          <a:xfrm>
            <a:off x="457200" y="1671013"/>
            <a:ext cx="3425371" cy="2595587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32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 smtClean="0"/>
              <a:t>HEADER </a:t>
            </a:r>
            <a:r>
              <a:rPr lang="en-US" altLang="zh-CN" dirty="0" smtClean="0"/>
              <a:t>3</a:t>
            </a:r>
            <a:r>
              <a:rPr lang="en-US" dirty="0" smtClean="0"/>
              <a:t>2PT</a:t>
            </a:r>
            <a:br>
              <a:rPr lang="en-US" dirty="0" smtClean="0"/>
            </a:br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 descr="171009_interbrand_kingdee_to jonan-28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457200" y="4257115"/>
            <a:ext cx="1692800" cy="5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VCG41496378248-2.jpg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3682608" y="-1127663"/>
            <a:ext cx="5479392" cy="5479676"/>
          </a:xfrm>
          <a:prstGeom prst="rect">
            <a:avLst/>
          </a:prstGeom>
        </p:spPr>
      </p:pic>
      <p:pic>
        <p:nvPicPr>
          <p:cNvPr id="21" name="Picture 20" descr="171009_interbrand_kingdee_to jonan-29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18000" y="-13088"/>
            <a:ext cx="9180000" cy="5169677"/>
          </a:xfrm>
          <a:prstGeom prst="rect">
            <a:avLst/>
          </a:prstGeom>
        </p:spPr>
      </p:pic>
      <p:sp>
        <p:nvSpPr>
          <p:cNvPr id="10" name="Title 14"/>
          <p:cNvSpPr>
            <a:spLocks noGrp="1"/>
          </p:cNvSpPr>
          <p:nvPr>
            <p:ph type="title" hasCustomPrompt="1"/>
          </p:nvPr>
        </p:nvSpPr>
        <p:spPr>
          <a:xfrm>
            <a:off x="757962" y="538622"/>
            <a:ext cx="3853012" cy="190851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="1" i="0" baseline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  <a:cs typeface="Arial" panose="020B0604020202020204"/>
              </a:defRPr>
            </a:lvl1pPr>
          </a:lstStyle>
          <a:p>
            <a:r>
              <a:rPr lang="zh-CN" altLang="en-US" dirty="0" smtClean="0"/>
              <a:t>标题可多行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图片可在母版替换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 smtClean="0"/>
              <a:t>HEADER </a:t>
            </a:r>
            <a:r>
              <a:rPr lang="en-US" altLang="zh-CN" dirty="0" smtClean="0"/>
              <a:t>36</a:t>
            </a:r>
            <a:r>
              <a:rPr lang="en-US" dirty="0" smtClean="0"/>
              <a:t>PT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57962" y="2463135"/>
            <a:ext cx="3566583" cy="66335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lang="zh-CN" altLang="en-US" dirty="0" smtClean="0"/>
              <a:t>姓名</a:t>
            </a:r>
            <a:r>
              <a:rPr lang="zh-CN" altLang="zh-CN" dirty="0" smtClean="0"/>
              <a:t>&amp;</a:t>
            </a:r>
            <a:r>
              <a:rPr lang="zh-CN" altLang="en-US" dirty="0" smtClean="0"/>
              <a:t>演示日期</a:t>
            </a:r>
            <a:endParaRPr lang="en-US" altLang="zh-CN" dirty="0" smtClean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9748376" y="-487160"/>
            <a:ext cx="1354668" cy="589302"/>
            <a:chOff x="9891888" y="701477"/>
            <a:chExt cx="1989130" cy="688613"/>
          </a:xfrm>
        </p:grpSpPr>
        <p:sp>
          <p:nvSpPr>
            <p:cNvPr id="14" name="Rounded Rectangular Callout 13"/>
            <p:cNvSpPr/>
            <p:nvPr userDrawn="1"/>
          </p:nvSpPr>
          <p:spPr>
            <a:xfrm>
              <a:off x="9891888" y="701477"/>
              <a:ext cx="1989130" cy="688613"/>
            </a:xfrm>
            <a:prstGeom prst="wedgeRoundRectCallout">
              <a:avLst>
                <a:gd name="adj1" fmla="val -46720"/>
                <a:gd name="adj2" fmla="val 97979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10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9962442" y="757396"/>
              <a:ext cx="1852890" cy="539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1200" dirty="0" smtClean="0">
                  <a:solidFill>
                    <a:srgbClr val="837A8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图片在母版替换</a:t>
              </a:r>
              <a:endParaRPr kumimoji="1" lang="en-US" altLang="zh-CN" sz="1200" dirty="0" smtClean="0">
                <a:solidFill>
                  <a:srgbClr val="837A8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1200" dirty="0" smtClean="0">
                  <a:solidFill>
                    <a:srgbClr val="837A8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置于最底层</a:t>
              </a:r>
              <a:endParaRPr kumimoji="1" lang="en-US" sz="1200" dirty="0">
                <a:solidFill>
                  <a:srgbClr val="837A8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6" name="Picture 15" descr="171009_interbrand_kingdee_to jonan-28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457200" y="4257115"/>
            <a:ext cx="1692800" cy="576000"/>
          </a:xfrm>
          <a:prstGeom prst="rect">
            <a:avLst/>
          </a:prstGeom>
        </p:spPr>
      </p:pic>
      <p:sp>
        <p:nvSpPr>
          <p:cNvPr id="9" name="Oval 8"/>
          <p:cNvSpPr/>
          <p:nvPr userDrawn="1"/>
        </p:nvSpPr>
        <p:spPr>
          <a:xfrm>
            <a:off x="7262991" y="2187849"/>
            <a:ext cx="1247074" cy="1247074"/>
          </a:xfrm>
          <a:prstGeom prst="ellipse">
            <a:avLst/>
          </a:prstGeom>
          <a:solidFill>
            <a:srgbClr val="24BEBC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4064077" y="1846214"/>
            <a:ext cx="447806" cy="447805"/>
          </a:xfrm>
          <a:prstGeom prst="ellipse">
            <a:avLst/>
          </a:prstGeom>
          <a:solidFill>
            <a:srgbClr val="24BE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1690874" y="435201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AE76-448A-094F-B125-A6955B950E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45406" y="4643496"/>
            <a:ext cx="1078593" cy="370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AE76-448A-094F-B125-A6955B950E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5" descr="171009_interbrand_kingdee_to jonan-28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24431" y="4640568"/>
            <a:ext cx="1137088" cy="386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感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 descr="VCG41496378248-2.jpg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3682608" y="-1127663"/>
            <a:ext cx="5479392" cy="5479676"/>
          </a:xfrm>
          <a:prstGeom prst="rect">
            <a:avLst/>
          </a:prstGeom>
        </p:spPr>
      </p:pic>
      <p:sp>
        <p:nvSpPr>
          <p:cNvPr id="21" name="Oval 8"/>
          <p:cNvSpPr/>
          <p:nvPr userDrawn="1"/>
        </p:nvSpPr>
        <p:spPr>
          <a:xfrm>
            <a:off x="7262991" y="2187849"/>
            <a:ext cx="1247074" cy="1247074"/>
          </a:xfrm>
          <a:prstGeom prst="ellipse">
            <a:avLst/>
          </a:prstGeom>
          <a:solidFill>
            <a:srgbClr val="24BEBC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pic>
        <p:nvPicPr>
          <p:cNvPr id="23" name="Picture 20" descr="171009_interbrand_kingdee_to jonan-29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18000" y="-13088"/>
            <a:ext cx="9180000" cy="5169677"/>
          </a:xfrm>
          <a:prstGeom prst="rect">
            <a:avLst/>
          </a:prstGeom>
        </p:spPr>
      </p:pic>
      <p:grpSp>
        <p:nvGrpSpPr>
          <p:cNvPr id="7" name="组合 12"/>
          <p:cNvGrpSpPr/>
          <p:nvPr userDrawn="1"/>
        </p:nvGrpSpPr>
        <p:grpSpPr bwMode="auto">
          <a:xfrm>
            <a:off x="901472" y="1805277"/>
            <a:ext cx="2992962" cy="1571513"/>
            <a:chOff x="3491880" y="1313541"/>
            <a:chExt cx="2818094" cy="1479599"/>
          </a:xfrm>
        </p:grpSpPr>
        <p:sp>
          <p:nvSpPr>
            <p:cNvPr id="10" name="Rectangle 4"/>
            <p:cNvSpPr/>
            <p:nvPr userDrawn="1"/>
          </p:nvSpPr>
          <p:spPr bwMode="auto">
            <a:xfrm>
              <a:off x="4521566" y="1479881"/>
              <a:ext cx="1599906" cy="651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500">
                  <a:solidFill>
                    <a:prstClr val="white"/>
                  </a:solidFill>
                  <a:latin typeface="Goudy Old Style" panose="02020502050305020303" pitchFamily="18" charset="0"/>
                  <a:ea typeface="宋体" panose="02010600030101010101" pitchFamily="2" charset="-122"/>
                  <a:sym typeface="Segoe Print" panose="02000600000000000000" charset="0"/>
                </a:rPr>
                <a:t>Thanks</a:t>
              </a:r>
            </a:p>
          </p:txBody>
        </p:sp>
        <p:sp>
          <p:nvSpPr>
            <p:cNvPr id="11" name="Rectangle 5"/>
            <p:cNvSpPr/>
            <p:nvPr userDrawn="1"/>
          </p:nvSpPr>
          <p:spPr bwMode="auto">
            <a:xfrm>
              <a:off x="4050688" y="2198247"/>
              <a:ext cx="961453" cy="260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dirty="0" err="1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terima</a:t>
              </a:r>
              <a:r>
                <a:rPr lang="en-US" altLang="zh-CN" dirty="0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 </a:t>
              </a:r>
              <a:r>
                <a:rPr lang="en-US" altLang="zh-CN" dirty="0" err="1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kasih</a:t>
              </a:r>
              <a:endParaRPr lang="en-US" altLang="zh-CN" dirty="0">
                <a:solidFill>
                  <a:prstClr val="white"/>
                </a:solidFill>
                <a:latin typeface="Arial Narrow" panose="020B0606020202030204" pitchFamily="34" charset="0"/>
                <a:ea typeface="宋体" panose="02010600030101010101" pitchFamily="2" charset="-122"/>
                <a:sym typeface="Arial Narrow" panose="020B0606020202030204" pitchFamily="34" charset="0"/>
              </a:endParaRPr>
            </a:p>
          </p:txBody>
        </p:sp>
        <p:sp>
          <p:nvSpPr>
            <p:cNvPr id="14" name="Rectangle 6"/>
            <p:cNvSpPr/>
            <p:nvPr userDrawn="1"/>
          </p:nvSpPr>
          <p:spPr bwMode="auto">
            <a:xfrm>
              <a:off x="3491880" y="1313541"/>
              <a:ext cx="796935" cy="478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3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感謝</a:t>
              </a:r>
            </a:p>
          </p:txBody>
        </p:sp>
        <p:sp>
          <p:nvSpPr>
            <p:cNvPr id="15" name="Rectangle 7"/>
            <p:cNvSpPr/>
            <p:nvPr userDrawn="1"/>
          </p:nvSpPr>
          <p:spPr bwMode="auto">
            <a:xfrm>
              <a:off x="5199183" y="2141145"/>
              <a:ext cx="1086729" cy="651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5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谢谢</a:t>
              </a:r>
            </a:p>
          </p:txBody>
        </p:sp>
        <p:sp>
          <p:nvSpPr>
            <p:cNvPr id="16" name="Rectangle 8"/>
            <p:cNvSpPr/>
            <p:nvPr userDrawn="1"/>
          </p:nvSpPr>
          <p:spPr bwMode="auto">
            <a:xfrm>
              <a:off x="5404367" y="1350527"/>
              <a:ext cx="905607" cy="217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ありがとう</a:t>
              </a:r>
            </a:p>
          </p:txBody>
        </p:sp>
        <p:sp>
          <p:nvSpPr>
            <p:cNvPr id="17" name="Rectangle 9"/>
            <p:cNvSpPr/>
            <p:nvPr userDrawn="1"/>
          </p:nvSpPr>
          <p:spPr bwMode="auto">
            <a:xfrm>
              <a:off x="3491887" y="1877147"/>
              <a:ext cx="837687" cy="304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ขอบคุณ</a:t>
              </a:r>
            </a:p>
          </p:txBody>
        </p:sp>
      </p:grpSp>
      <p:pic>
        <p:nvPicPr>
          <p:cNvPr id="19" name="Picture 15" descr="171009_interbrand_kingdee_to jonan-28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457200" y="4257115"/>
            <a:ext cx="1692800" cy="576000"/>
          </a:xfrm>
          <a:prstGeom prst="rect">
            <a:avLst/>
          </a:prstGeom>
        </p:spPr>
      </p:pic>
      <p:sp>
        <p:nvSpPr>
          <p:cNvPr id="22" name="Oval 18"/>
          <p:cNvSpPr/>
          <p:nvPr userDrawn="1"/>
        </p:nvSpPr>
        <p:spPr>
          <a:xfrm>
            <a:off x="4064077" y="1846214"/>
            <a:ext cx="447806" cy="447805"/>
          </a:xfrm>
          <a:prstGeom prst="ellipse">
            <a:avLst/>
          </a:prstGeom>
          <a:solidFill>
            <a:srgbClr val="24BE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VCG41496378248-2.jpg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3682608" y="-1127663"/>
            <a:ext cx="5479392" cy="5479676"/>
          </a:xfrm>
          <a:prstGeom prst="rect">
            <a:avLst/>
          </a:prstGeom>
        </p:spPr>
      </p:pic>
      <p:pic>
        <p:nvPicPr>
          <p:cNvPr id="21" name="Picture 20" descr="171009_interbrand_kingdee_to jonan-29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18000" y="-13088"/>
            <a:ext cx="9180000" cy="5169677"/>
          </a:xfrm>
          <a:prstGeom prst="rect">
            <a:avLst/>
          </a:prstGeom>
        </p:spPr>
      </p:pic>
      <p:sp>
        <p:nvSpPr>
          <p:cNvPr id="10" name="Title 14"/>
          <p:cNvSpPr>
            <a:spLocks noGrp="1"/>
          </p:cNvSpPr>
          <p:nvPr>
            <p:ph type="title" hasCustomPrompt="1"/>
          </p:nvPr>
        </p:nvSpPr>
        <p:spPr>
          <a:xfrm>
            <a:off x="757962" y="538622"/>
            <a:ext cx="3853012" cy="190851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="1" i="0" baseline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  <a:cs typeface="Arial" panose="020B0604020202020204"/>
              </a:defRPr>
            </a:lvl1pPr>
          </a:lstStyle>
          <a:p>
            <a:r>
              <a:rPr lang="zh-CN" altLang="en-US" dirty="0" smtClean="0"/>
              <a:t>标题可多行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图片可在母版替换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 smtClean="0"/>
              <a:t>HEADER </a:t>
            </a:r>
            <a:r>
              <a:rPr lang="en-US" altLang="zh-CN" dirty="0" smtClean="0"/>
              <a:t>36</a:t>
            </a:r>
            <a:r>
              <a:rPr lang="en-US" dirty="0" smtClean="0"/>
              <a:t>PT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57962" y="2463135"/>
            <a:ext cx="3566583" cy="66335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lang="zh-CN" altLang="en-US" dirty="0" smtClean="0"/>
              <a:t>姓名</a:t>
            </a:r>
            <a:r>
              <a:rPr lang="zh-CN" altLang="zh-CN" dirty="0" smtClean="0"/>
              <a:t>&amp;</a:t>
            </a:r>
            <a:r>
              <a:rPr lang="zh-CN" altLang="en-US" dirty="0" smtClean="0"/>
              <a:t>演示日期</a:t>
            </a:r>
            <a:endParaRPr lang="en-US" altLang="zh-CN" dirty="0" smtClean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9748376" y="-487160"/>
            <a:ext cx="1354668" cy="589302"/>
            <a:chOff x="9891888" y="701477"/>
            <a:chExt cx="1989130" cy="688613"/>
          </a:xfrm>
        </p:grpSpPr>
        <p:sp>
          <p:nvSpPr>
            <p:cNvPr id="14" name="Rounded Rectangular Callout 13"/>
            <p:cNvSpPr/>
            <p:nvPr userDrawn="1"/>
          </p:nvSpPr>
          <p:spPr>
            <a:xfrm>
              <a:off x="9891888" y="701477"/>
              <a:ext cx="1989130" cy="688613"/>
            </a:xfrm>
            <a:prstGeom prst="wedgeRoundRectCallout">
              <a:avLst>
                <a:gd name="adj1" fmla="val -46720"/>
                <a:gd name="adj2" fmla="val 97979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10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9962442" y="757396"/>
              <a:ext cx="1852890" cy="539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1200" dirty="0" smtClean="0">
                  <a:solidFill>
                    <a:srgbClr val="837A8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图片在母版替换</a:t>
              </a:r>
              <a:endParaRPr kumimoji="1" lang="en-US" altLang="zh-CN" sz="1200" dirty="0" smtClean="0">
                <a:solidFill>
                  <a:srgbClr val="837A8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1200" dirty="0" smtClean="0">
                  <a:solidFill>
                    <a:srgbClr val="837A8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置于最底层</a:t>
              </a:r>
              <a:endParaRPr kumimoji="1" lang="en-US" sz="1200" dirty="0">
                <a:solidFill>
                  <a:srgbClr val="837A8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6" name="Picture 15" descr="171009_interbrand_kingdee_to jonan-28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457200" y="4257115"/>
            <a:ext cx="1692800" cy="576000"/>
          </a:xfrm>
          <a:prstGeom prst="rect">
            <a:avLst/>
          </a:prstGeom>
        </p:spPr>
      </p:pic>
      <p:sp>
        <p:nvSpPr>
          <p:cNvPr id="9" name="Oval 8"/>
          <p:cNvSpPr/>
          <p:nvPr userDrawn="1"/>
        </p:nvSpPr>
        <p:spPr>
          <a:xfrm>
            <a:off x="7262991" y="2187849"/>
            <a:ext cx="1247074" cy="1247074"/>
          </a:xfrm>
          <a:prstGeom prst="ellipse">
            <a:avLst/>
          </a:prstGeom>
          <a:solidFill>
            <a:srgbClr val="24BEBC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4064077" y="1846214"/>
            <a:ext cx="447806" cy="447805"/>
          </a:xfrm>
          <a:prstGeom prst="ellipse">
            <a:avLst/>
          </a:prstGeom>
          <a:solidFill>
            <a:srgbClr val="24BE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1690874" y="435201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AE76-448A-094F-B125-A6955B950E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45406" y="4643496"/>
            <a:ext cx="1078593" cy="370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AE76-448A-094F-B125-A6955B950E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5" descr="171009_interbrand_kingdee_to jonan-28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24431" y="4640568"/>
            <a:ext cx="1137088" cy="386911"/>
          </a:xfrm>
          <a:prstGeom prst="rect">
            <a:avLst/>
          </a:prstGeom>
        </p:spPr>
      </p:pic>
      <p:sp>
        <p:nvSpPr>
          <p:cNvPr id="5" name="Title 14"/>
          <p:cNvSpPr>
            <a:spLocks noGrp="1"/>
          </p:cNvSpPr>
          <p:nvPr>
            <p:ph type="title" hasCustomPrompt="1"/>
          </p:nvPr>
        </p:nvSpPr>
        <p:spPr>
          <a:xfrm>
            <a:off x="445404" y="205979"/>
            <a:ext cx="8240400" cy="384571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2400" b="0" i="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7523" y="1411112"/>
            <a:ext cx="8239278" cy="3189464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1800" b="0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感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 descr="VCG41496378248-2.jpg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3682608" y="-1127663"/>
            <a:ext cx="5479392" cy="5479676"/>
          </a:xfrm>
          <a:prstGeom prst="rect">
            <a:avLst/>
          </a:prstGeom>
        </p:spPr>
      </p:pic>
      <p:sp>
        <p:nvSpPr>
          <p:cNvPr id="21" name="Oval 8"/>
          <p:cNvSpPr/>
          <p:nvPr userDrawn="1"/>
        </p:nvSpPr>
        <p:spPr>
          <a:xfrm>
            <a:off x="7262991" y="2187849"/>
            <a:ext cx="1247074" cy="1247074"/>
          </a:xfrm>
          <a:prstGeom prst="ellipse">
            <a:avLst/>
          </a:prstGeom>
          <a:solidFill>
            <a:srgbClr val="24BEBC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pic>
        <p:nvPicPr>
          <p:cNvPr id="23" name="Picture 20" descr="171009_interbrand_kingdee_to jonan-29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18000" y="-13088"/>
            <a:ext cx="9180000" cy="5169677"/>
          </a:xfrm>
          <a:prstGeom prst="rect">
            <a:avLst/>
          </a:prstGeom>
        </p:spPr>
      </p:pic>
      <p:grpSp>
        <p:nvGrpSpPr>
          <p:cNvPr id="7" name="组合 12"/>
          <p:cNvGrpSpPr/>
          <p:nvPr userDrawn="1"/>
        </p:nvGrpSpPr>
        <p:grpSpPr bwMode="auto">
          <a:xfrm>
            <a:off x="901472" y="1805277"/>
            <a:ext cx="2992962" cy="1571513"/>
            <a:chOff x="3491880" y="1313541"/>
            <a:chExt cx="2818094" cy="1479599"/>
          </a:xfrm>
        </p:grpSpPr>
        <p:sp>
          <p:nvSpPr>
            <p:cNvPr id="10" name="Rectangle 4"/>
            <p:cNvSpPr/>
            <p:nvPr userDrawn="1"/>
          </p:nvSpPr>
          <p:spPr bwMode="auto">
            <a:xfrm>
              <a:off x="4521566" y="1479881"/>
              <a:ext cx="1599906" cy="651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500">
                  <a:solidFill>
                    <a:prstClr val="white"/>
                  </a:solidFill>
                  <a:latin typeface="Goudy Old Style" panose="02020502050305020303" pitchFamily="18" charset="0"/>
                  <a:ea typeface="宋体" panose="02010600030101010101" pitchFamily="2" charset="-122"/>
                  <a:sym typeface="Segoe Print" panose="02000600000000000000" charset="0"/>
                </a:rPr>
                <a:t>Thanks</a:t>
              </a:r>
            </a:p>
          </p:txBody>
        </p:sp>
        <p:sp>
          <p:nvSpPr>
            <p:cNvPr id="11" name="Rectangle 5"/>
            <p:cNvSpPr/>
            <p:nvPr userDrawn="1"/>
          </p:nvSpPr>
          <p:spPr bwMode="auto">
            <a:xfrm>
              <a:off x="4050688" y="2198247"/>
              <a:ext cx="961453" cy="260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dirty="0" err="1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terima</a:t>
              </a:r>
              <a:r>
                <a:rPr lang="en-US" altLang="zh-CN" dirty="0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 </a:t>
              </a:r>
              <a:r>
                <a:rPr lang="en-US" altLang="zh-CN" dirty="0" err="1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kasih</a:t>
              </a:r>
              <a:endParaRPr lang="en-US" altLang="zh-CN" dirty="0">
                <a:solidFill>
                  <a:prstClr val="white"/>
                </a:solidFill>
                <a:latin typeface="Arial Narrow" panose="020B0606020202030204" pitchFamily="34" charset="0"/>
                <a:ea typeface="宋体" panose="02010600030101010101" pitchFamily="2" charset="-122"/>
                <a:sym typeface="Arial Narrow" panose="020B0606020202030204" pitchFamily="34" charset="0"/>
              </a:endParaRPr>
            </a:p>
          </p:txBody>
        </p:sp>
        <p:sp>
          <p:nvSpPr>
            <p:cNvPr id="14" name="Rectangle 6"/>
            <p:cNvSpPr/>
            <p:nvPr userDrawn="1"/>
          </p:nvSpPr>
          <p:spPr bwMode="auto">
            <a:xfrm>
              <a:off x="3491880" y="1313541"/>
              <a:ext cx="796935" cy="478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3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感謝</a:t>
              </a:r>
            </a:p>
          </p:txBody>
        </p:sp>
        <p:sp>
          <p:nvSpPr>
            <p:cNvPr id="15" name="Rectangle 7"/>
            <p:cNvSpPr/>
            <p:nvPr userDrawn="1"/>
          </p:nvSpPr>
          <p:spPr bwMode="auto">
            <a:xfrm>
              <a:off x="5199183" y="2141145"/>
              <a:ext cx="1086729" cy="651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5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谢谢</a:t>
              </a:r>
            </a:p>
          </p:txBody>
        </p:sp>
        <p:sp>
          <p:nvSpPr>
            <p:cNvPr id="16" name="Rectangle 8"/>
            <p:cNvSpPr/>
            <p:nvPr userDrawn="1"/>
          </p:nvSpPr>
          <p:spPr bwMode="auto">
            <a:xfrm>
              <a:off x="5404367" y="1350527"/>
              <a:ext cx="905607" cy="217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ありがとう</a:t>
              </a:r>
            </a:p>
          </p:txBody>
        </p:sp>
        <p:sp>
          <p:nvSpPr>
            <p:cNvPr id="17" name="Rectangle 9"/>
            <p:cNvSpPr/>
            <p:nvPr userDrawn="1"/>
          </p:nvSpPr>
          <p:spPr bwMode="auto">
            <a:xfrm>
              <a:off x="3491887" y="1877147"/>
              <a:ext cx="837687" cy="304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ขอบคุณ</a:t>
              </a:r>
            </a:p>
          </p:txBody>
        </p:sp>
      </p:grpSp>
      <p:pic>
        <p:nvPicPr>
          <p:cNvPr id="19" name="Picture 15" descr="171009_interbrand_kingdee_to jonan-28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457200" y="4257115"/>
            <a:ext cx="1692800" cy="576000"/>
          </a:xfrm>
          <a:prstGeom prst="rect">
            <a:avLst/>
          </a:prstGeom>
        </p:spPr>
      </p:pic>
      <p:sp>
        <p:nvSpPr>
          <p:cNvPr id="22" name="Oval 18"/>
          <p:cNvSpPr/>
          <p:nvPr userDrawn="1"/>
        </p:nvSpPr>
        <p:spPr>
          <a:xfrm>
            <a:off x="4064077" y="1846214"/>
            <a:ext cx="447806" cy="447805"/>
          </a:xfrm>
          <a:prstGeom prst="ellipse">
            <a:avLst/>
          </a:prstGeom>
          <a:solidFill>
            <a:srgbClr val="24BE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287992"/>
          </a:xfrm>
        </p:spPr>
        <p:txBody>
          <a:bodyPr anchor="t">
            <a:normAutofit/>
          </a:bodyPr>
          <a:lstStyle>
            <a:lvl1pPr algn="l">
              <a:defRPr sz="2400" b="1" i="0" cap="all">
                <a:solidFill>
                  <a:srgbClr val="1771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t">
            <a:normAutofit/>
          </a:bodyPr>
          <a:lstStyle>
            <a:lvl1pPr marL="0" indent="0">
              <a:lnSpc>
                <a:spcPct val="80000"/>
              </a:lnSpc>
              <a:buNone/>
              <a:defRPr sz="1800" b="0" i="0">
                <a:solidFill>
                  <a:srgbClr val="837A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VCG41496378248-2.jpg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3682608" y="-1127663"/>
            <a:ext cx="5479392" cy="5479676"/>
          </a:xfrm>
          <a:prstGeom prst="rect">
            <a:avLst/>
          </a:prstGeom>
        </p:spPr>
      </p:pic>
      <p:pic>
        <p:nvPicPr>
          <p:cNvPr id="21" name="Picture 20" descr="171009_interbrand_kingdee_to jonan-29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18000" y="-13088"/>
            <a:ext cx="9180000" cy="5169677"/>
          </a:xfrm>
          <a:prstGeom prst="rect">
            <a:avLst/>
          </a:prstGeom>
        </p:spPr>
      </p:pic>
      <p:sp>
        <p:nvSpPr>
          <p:cNvPr id="10" name="Title 14"/>
          <p:cNvSpPr>
            <a:spLocks noGrp="1"/>
          </p:cNvSpPr>
          <p:nvPr>
            <p:ph type="title" hasCustomPrompt="1"/>
          </p:nvPr>
        </p:nvSpPr>
        <p:spPr>
          <a:xfrm>
            <a:off x="757962" y="538622"/>
            <a:ext cx="3853012" cy="190851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90000"/>
              </a:lnSpc>
              <a:defRPr sz="3600" b="1" i="0" baseline="0">
                <a:solidFill>
                  <a:schemeClr val="bg1"/>
                </a:solidFill>
                <a:latin typeface="Arial" panose="020B0604020202020204"/>
                <a:ea typeface="黑体" panose="02010609060101010101" charset="-122"/>
                <a:cs typeface="Arial" panose="020B0604020202020204"/>
              </a:defRPr>
            </a:lvl1pPr>
          </a:lstStyle>
          <a:p>
            <a:r>
              <a:rPr lang="zh-CN" altLang="en-US" dirty="0" smtClean="0"/>
              <a:t>标题可多行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图片可在母版替换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dirty="0" smtClean="0"/>
              <a:t>HEADER </a:t>
            </a:r>
            <a:r>
              <a:rPr lang="en-US" altLang="zh-CN" dirty="0" smtClean="0"/>
              <a:t>36</a:t>
            </a:r>
            <a:r>
              <a:rPr lang="en-US" dirty="0" smtClean="0"/>
              <a:t>PT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57962" y="2463135"/>
            <a:ext cx="3566583" cy="66335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lang="zh-CN" altLang="en-US" dirty="0" smtClean="0"/>
              <a:t>姓名</a:t>
            </a:r>
            <a:r>
              <a:rPr lang="zh-CN" altLang="zh-CN" dirty="0" smtClean="0"/>
              <a:t>&amp;</a:t>
            </a:r>
            <a:r>
              <a:rPr lang="zh-CN" altLang="en-US" dirty="0" smtClean="0"/>
              <a:t>演示日期</a:t>
            </a:r>
            <a:endParaRPr lang="en-US" altLang="zh-CN" dirty="0" smtClean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9748376" y="-487160"/>
            <a:ext cx="1354668" cy="589302"/>
            <a:chOff x="9891888" y="701477"/>
            <a:chExt cx="1989130" cy="688613"/>
          </a:xfrm>
        </p:grpSpPr>
        <p:sp>
          <p:nvSpPr>
            <p:cNvPr id="14" name="Rounded Rectangular Callout 13"/>
            <p:cNvSpPr/>
            <p:nvPr userDrawn="1"/>
          </p:nvSpPr>
          <p:spPr>
            <a:xfrm>
              <a:off x="9891888" y="701477"/>
              <a:ext cx="1989130" cy="688613"/>
            </a:xfrm>
            <a:prstGeom prst="wedgeRoundRectCallout">
              <a:avLst>
                <a:gd name="adj1" fmla="val -46720"/>
                <a:gd name="adj2" fmla="val 97979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sz="1100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9962442" y="757396"/>
              <a:ext cx="1852890" cy="539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1200" dirty="0" smtClean="0">
                  <a:solidFill>
                    <a:srgbClr val="837A8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图片在母版替换</a:t>
              </a:r>
              <a:endParaRPr kumimoji="1" lang="en-US" altLang="zh-CN" sz="1200" dirty="0" smtClean="0">
                <a:solidFill>
                  <a:srgbClr val="837A8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1200" dirty="0" smtClean="0">
                  <a:solidFill>
                    <a:srgbClr val="837A8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置于最底层</a:t>
              </a:r>
              <a:endParaRPr kumimoji="1" lang="en-US" sz="1200" dirty="0">
                <a:solidFill>
                  <a:srgbClr val="837A8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6" name="Picture 15" descr="171009_interbrand_kingdee_to jonan-28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457200" y="4257115"/>
            <a:ext cx="1692800" cy="576000"/>
          </a:xfrm>
          <a:prstGeom prst="rect">
            <a:avLst/>
          </a:prstGeom>
        </p:spPr>
      </p:pic>
      <p:sp>
        <p:nvSpPr>
          <p:cNvPr id="9" name="Oval 8"/>
          <p:cNvSpPr/>
          <p:nvPr userDrawn="1"/>
        </p:nvSpPr>
        <p:spPr>
          <a:xfrm>
            <a:off x="7262991" y="2187849"/>
            <a:ext cx="1247074" cy="1247074"/>
          </a:xfrm>
          <a:prstGeom prst="ellipse">
            <a:avLst/>
          </a:prstGeom>
          <a:solidFill>
            <a:srgbClr val="24BEBC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4064077" y="1846214"/>
            <a:ext cx="447806" cy="447805"/>
          </a:xfrm>
          <a:prstGeom prst="ellipse">
            <a:avLst/>
          </a:prstGeom>
          <a:solidFill>
            <a:srgbClr val="24BE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1690874" y="435201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AE76-448A-094F-B125-A6955B950E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45406" y="4643496"/>
            <a:ext cx="1078593" cy="370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AE76-448A-094F-B125-A6955B950EE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15" descr="171009_interbrand_kingdee_to jonan-28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24431" y="4640568"/>
            <a:ext cx="1137088" cy="386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感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 descr="VCG41496378248-2.jpg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3682608" y="-1127663"/>
            <a:ext cx="5479392" cy="5479676"/>
          </a:xfrm>
          <a:prstGeom prst="rect">
            <a:avLst/>
          </a:prstGeom>
        </p:spPr>
      </p:pic>
      <p:sp>
        <p:nvSpPr>
          <p:cNvPr id="21" name="Oval 8"/>
          <p:cNvSpPr/>
          <p:nvPr userDrawn="1"/>
        </p:nvSpPr>
        <p:spPr>
          <a:xfrm>
            <a:off x="7262991" y="2187849"/>
            <a:ext cx="1247074" cy="1247074"/>
          </a:xfrm>
          <a:prstGeom prst="ellipse">
            <a:avLst/>
          </a:prstGeom>
          <a:solidFill>
            <a:srgbClr val="24BEBC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  <p:pic>
        <p:nvPicPr>
          <p:cNvPr id="23" name="Picture 20" descr="171009_interbrand_kingdee_to jonan-29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-18000" y="-13088"/>
            <a:ext cx="9180000" cy="5169677"/>
          </a:xfrm>
          <a:prstGeom prst="rect">
            <a:avLst/>
          </a:prstGeom>
        </p:spPr>
      </p:pic>
      <p:grpSp>
        <p:nvGrpSpPr>
          <p:cNvPr id="7" name="组合 12"/>
          <p:cNvGrpSpPr/>
          <p:nvPr userDrawn="1"/>
        </p:nvGrpSpPr>
        <p:grpSpPr bwMode="auto">
          <a:xfrm>
            <a:off x="901472" y="1805277"/>
            <a:ext cx="2992962" cy="1571513"/>
            <a:chOff x="3491880" y="1313541"/>
            <a:chExt cx="2818094" cy="1479599"/>
          </a:xfrm>
        </p:grpSpPr>
        <p:sp>
          <p:nvSpPr>
            <p:cNvPr id="10" name="Rectangle 4"/>
            <p:cNvSpPr/>
            <p:nvPr userDrawn="1"/>
          </p:nvSpPr>
          <p:spPr bwMode="auto">
            <a:xfrm>
              <a:off x="4521566" y="1479881"/>
              <a:ext cx="1599906" cy="651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500">
                  <a:solidFill>
                    <a:prstClr val="white"/>
                  </a:solidFill>
                  <a:latin typeface="Goudy Old Style" panose="02020502050305020303" pitchFamily="18" charset="0"/>
                  <a:ea typeface="宋体" panose="02010600030101010101" pitchFamily="2" charset="-122"/>
                  <a:sym typeface="Segoe Print" panose="02000600000000000000" charset="0"/>
                </a:rPr>
                <a:t>Thanks</a:t>
              </a:r>
            </a:p>
          </p:txBody>
        </p:sp>
        <p:sp>
          <p:nvSpPr>
            <p:cNvPr id="11" name="Rectangle 5"/>
            <p:cNvSpPr/>
            <p:nvPr userDrawn="1"/>
          </p:nvSpPr>
          <p:spPr bwMode="auto">
            <a:xfrm>
              <a:off x="4050688" y="2198247"/>
              <a:ext cx="961453" cy="260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dirty="0" err="1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terima</a:t>
              </a:r>
              <a:r>
                <a:rPr lang="en-US" altLang="zh-CN" dirty="0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 </a:t>
              </a:r>
              <a:r>
                <a:rPr lang="en-US" altLang="zh-CN" dirty="0" err="1">
                  <a:solidFill>
                    <a:prstClr val="white"/>
                  </a:solidFill>
                  <a:latin typeface="Arial Narrow" panose="020B0606020202030204" pitchFamily="34" charset="0"/>
                  <a:ea typeface="宋体" panose="02010600030101010101" pitchFamily="2" charset="-122"/>
                  <a:sym typeface="Arial Narrow" panose="020B0606020202030204" pitchFamily="34" charset="0"/>
                </a:rPr>
                <a:t>kasih</a:t>
              </a:r>
              <a:endParaRPr lang="en-US" altLang="zh-CN" dirty="0">
                <a:solidFill>
                  <a:prstClr val="white"/>
                </a:solidFill>
                <a:latin typeface="Arial Narrow" panose="020B0606020202030204" pitchFamily="34" charset="0"/>
                <a:ea typeface="宋体" panose="02010600030101010101" pitchFamily="2" charset="-122"/>
                <a:sym typeface="Arial Narrow" panose="020B0606020202030204" pitchFamily="34" charset="0"/>
              </a:endParaRPr>
            </a:p>
          </p:txBody>
        </p:sp>
        <p:sp>
          <p:nvSpPr>
            <p:cNvPr id="14" name="Rectangle 6"/>
            <p:cNvSpPr/>
            <p:nvPr userDrawn="1"/>
          </p:nvSpPr>
          <p:spPr bwMode="auto">
            <a:xfrm>
              <a:off x="3491880" y="1313541"/>
              <a:ext cx="796935" cy="478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3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感謝</a:t>
              </a:r>
            </a:p>
          </p:txBody>
        </p:sp>
        <p:sp>
          <p:nvSpPr>
            <p:cNvPr id="15" name="Rectangle 7"/>
            <p:cNvSpPr/>
            <p:nvPr userDrawn="1"/>
          </p:nvSpPr>
          <p:spPr bwMode="auto">
            <a:xfrm>
              <a:off x="5199183" y="2141145"/>
              <a:ext cx="1086729" cy="651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5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谢谢</a:t>
              </a:r>
            </a:p>
          </p:txBody>
        </p:sp>
        <p:sp>
          <p:nvSpPr>
            <p:cNvPr id="16" name="Rectangle 8"/>
            <p:cNvSpPr/>
            <p:nvPr userDrawn="1"/>
          </p:nvSpPr>
          <p:spPr bwMode="auto">
            <a:xfrm>
              <a:off x="5404367" y="1350527"/>
              <a:ext cx="905607" cy="217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ありがとう</a:t>
              </a:r>
            </a:p>
          </p:txBody>
        </p:sp>
        <p:sp>
          <p:nvSpPr>
            <p:cNvPr id="17" name="Rectangle 9"/>
            <p:cNvSpPr/>
            <p:nvPr userDrawn="1"/>
          </p:nvSpPr>
          <p:spPr bwMode="auto">
            <a:xfrm>
              <a:off x="3491887" y="1877147"/>
              <a:ext cx="837687" cy="304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ขอบคุณ</a:t>
              </a:r>
            </a:p>
          </p:txBody>
        </p:sp>
      </p:grpSp>
      <p:pic>
        <p:nvPicPr>
          <p:cNvPr id="19" name="Picture 15" descr="171009_interbrand_kingdee_to jonan-28.pn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457200" y="4257115"/>
            <a:ext cx="1692800" cy="576000"/>
          </a:xfrm>
          <a:prstGeom prst="rect">
            <a:avLst/>
          </a:prstGeom>
        </p:spPr>
      </p:pic>
      <p:sp>
        <p:nvSpPr>
          <p:cNvPr id="22" name="Oval 18"/>
          <p:cNvSpPr/>
          <p:nvPr userDrawn="1"/>
        </p:nvSpPr>
        <p:spPr>
          <a:xfrm>
            <a:off x="4064077" y="1846214"/>
            <a:ext cx="447806" cy="447805"/>
          </a:xfrm>
          <a:prstGeom prst="ellipse">
            <a:avLst/>
          </a:prstGeom>
          <a:solidFill>
            <a:srgbClr val="24BE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71102_interbrand_kingdee_visual-08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7" y="0"/>
            <a:ext cx="9130473" cy="5143500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-201085" y="208515"/>
            <a:ext cx="136829" cy="4388332"/>
            <a:chOff x="-279703" y="208515"/>
            <a:chExt cx="243417" cy="4388332"/>
          </a:xfrm>
        </p:grpSpPr>
        <p:cxnSp>
          <p:nvCxnSpPr>
            <p:cNvPr id="19" name="Straight Connector 18"/>
            <p:cNvCxnSpPr/>
            <p:nvPr userDrawn="1"/>
          </p:nvCxnSpPr>
          <p:spPr>
            <a:xfrm flipH="1">
              <a:off x="-279703" y="1414714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/>
            <p:cNvGrpSpPr/>
            <p:nvPr userDrawn="1"/>
          </p:nvGrpSpPr>
          <p:grpSpPr>
            <a:xfrm>
              <a:off x="-279703" y="4254803"/>
              <a:ext cx="243417" cy="342044"/>
              <a:chOff x="-243418" y="1063625"/>
              <a:chExt cx="243417" cy="342044"/>
            </a:xfrm>
          </p:grpSpPr>
          <p:cxnSp>
            <p:nvCxnSpPr>
              <p:cNvPr id="17" name="Straight Connector 16"/>
              <p:cNvCxnSpPr/>
              <p:nvPr userDrawn="1"/>
            </p:nvCxnSpPr>
            <p:spPr>
              <a:xfrm flipH="1">
                <a:off x="-243418" y="1405669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/>
            <p:cNvGrpSpPr/>
            <p:nvPr userDrawn="1"/>
          </p:nvGrpSpPr>
          <p:grpSpPr>
            <a:xfrm>
              <a:off x="-279703" y="208515"/>
              <a:ext cx="243417" cy="864155"/>
              <a:chOff x="-243418" y="1063625"/>
              <a:chExt cx="243417" cy="864155"/>
            </a:xfrm>
          </p:grpSpPr>
          <p:cxnSp>
            <p:nvCxnSpPr>
              <p:cNvPr id="15" name="Straight Connector 14"/>
              <p:cNvCxnSpPr/>
              <p:nvPr userDrawn="1"/>
            </p:nvCxnSpPr>
            <p:spPr>
              <a:xfrm flipH="1">
                <a:off x="-243418" y="1927780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Title 1"/>
          <p:cNvSpPr>
            <a:spLocks noGrp="1"/>
          </p:cNvSpPr>
          <p:nvPr>
            <p:ph type="title" hasCustomPrompt="1"/>
          </p:nvPr>
        </p:nvSpPr>
        <p:spPr>
          <a:xfrm>
            <a:off x="443869" y="222590"/>
            <a:ext cx="8403269" cy="525528"/>
          </a:xfrm>
        </p:spPr>
        <p:txBody>
          <a:bodyPr/>
          <a:lstStyle>
            <a:lvl1pPr>
              <a:defRPr baseline="0">
                <a:solidFill>
                  <a:srgbClr val="1771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/>
              <a:t>Header 16pt – CONTENT, BULLET/DASH 16pt</a:t>
            </a:r>
          </a:p>
        </p:txBody>
      </p:sp>
      <p:sp>
        <p:nvSpPr>
          <p:cNvPr id="2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43869" y="1079506"/>
            <a:ext cx="8404856" cy="3667649"/>
          </a:xfrm>
        </p:spPr>
        <p:txBody>
          <a:bodyPr/>
          <a:lstStyle>
            <a:lvl1pPr>
              <a:spcBef>
                <a:spcPts val="1000"/>
              </a:spcBef>
              <a:defRPr sz="1600" baseline="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173355" indent="-119380">
              <a:defRPr sz="16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368300" indent="-154305">
              <a:defRPr sz="15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533400" indent="-123825" defTabSz="0">
              <a:defRPr sz="14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730250" indent="-160655">
              <a:defRPr sz="13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</a:lstStyle>
          <a:p>
            <a:pPr lvl="0"/>
            <a:r>
              <a:rPr lang="en-US" dirty="0"/>
              <a:t>16pt Paragraph, indent for bullet, indent again for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38" y="184371"/>
            <a:ext cx="1627200" cy="338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solidFill>
          <a:srgbClr val="2421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-201085" y="208515"/>
            <a:ext cx="136829" cy="4388332"/>
            <a:chOff x="-279703" y="208515"/>
            <a:chExt cx="243417" cy="4388332"/>
          </a:xfrm>
        </p:grpSpPr>
        <p:cxnSp>
          <p:nvCxnSpPr>
            <p:cNvPr id="19" name="Straight Connector 18"/>
            <p:cNvCxnSpPr/>
            <p:nvPr userDrawn="1"/>
          </p:nvCxnSpPr>
          <p:spPr>
            <a:xfrm flipH="1">
              <a:off x="-279703" y="1414714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/>
            <p:cNvGrpSpPr/>
            <p:nvPr userDrawn="1"/>
          </p:nvGrpSpPr>
          <p:grpSpPr>
            <a:xfrm>
              <a:off x="-279703" y="4254803"/>
              <a:ext cx="243417" cy="342044"/>
              <a:chOff x="-243418" y="1063625"/>
              <a:chExt cx="243417" cy="342044"/>
            </a:xfrm>
          </p:grpSpPr>
          <p:cxnSp>
            <p:nvCxnSpPr>
              <p:cNvPr id="17" name="Straight Connector 16"/>
              <p:cNvCxnSpPr/>
              <p:nvPr userDrawn="1"/>
            </p:nvCxnSpPr>
            <p:spPr>
              <a:xfrm flipH="1">
                <a:off x="-243418" y="1405669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/>
            <p:cNvGrpSpPr/>
            <p:nvPr userDrawn="1"/>
          </p:nvGrpSpPr>
          <p:grpSpPr>
            <a:xfrm>
              <a:off x="-279703" y="208515"/>
              <a:ext cx="243417" cy="864155"/>
              <a:chOff x="-243418" y="1063625"/>
              <a:chExt cx="243417" cy="864155"/>
            </a:xfrm>
          </p:grpSpPr>
          <p:cxnSp>
            <p:nvCxnSpPr>
              <p:cNvPr id="15" name="Straight Connector 14"/>
              <p:cNvCxnSpPr/>
              <p:nvPr userDrawn="1"/>
            </p:nvCxnSpPr>
            <p:spPr>
              <a:xfrm flipH="1">
                <a:off x="-243418" y="1927780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Title 1"/>
          <p:cNvSpPr>
            <a:spLocks noGrp="1"/>
          </p:cNvSpPr>
          <p:nvPr>
            <p:ph type="title" hasCustomPrompt="1"/>
          </p:nvPr>
        </p:nvSpPr>
        <p:spPr>
          <a:xfrm>
            <a:off x="443869" y="222590"/>
            <a:ext cx="8403269" cy="525528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/>
              <a:t>Header 16pt – CONTENT, BULLET/DASH 16pt</a:t>
            </a:r>
          </a:p>
        </p:txBody>
      </p:sp>
      <p:pic>
        <p:nvPicPr>
          <p:cNvPr id="20" name="Picture 19" descr="171102_interbrand_kingdee_visual-09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259" y="1976009"/>
            <a:ext cx="3529584" cy="2164080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4735041"/>
            <a:ext cx="9143999" cy="408459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771EA"/>
              </a:solidFill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 userDrawn="1"/>
        </p:nvSpPr>
        <p:spPr bwMode="auto">
          <a:xfrm>
            <a:off x="443869" y="4926457"/>
            <a:ext cx="23018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  <a:defRPr/>
            </a:pPr>
            <a:fld id="{046AD7C7-DE3F-5E43-A3A8-CA80750AE375}" type="slidenum">
              <a:rPr kumimoji="0" lang="en-US" altLang="zh-CN" sz="800" smtClean="0">
                <a:solidFill>
                  <a:schemeClr val="bg1"/>
                </a:solidFill>
                <a:latin typeface="Arial" panose="020B0604020202020204"/>
                <a:cs typeface="Arial" panose="020B0604020202020204"/>
              </a:rPr>
              <a:t>‹#›</a:t>
            </a:fld>
            <a:endParaRPr kumimoji="0" lang="en-US" altLang="zh-CN" sz="800" dirty="0" smtClean="0">
              <a:solidFill>
                <a:schemeClr val="bg1"/>
              </a:solidFill>
              <a:latin typeface="Arial" panose="020B0604020202020204"/>
              <a:cs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764" y="186030"/>
            <a:ext cx="1627200" cy="338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-201085" y="208515"/>
            <a:ext cx="136829" cy="4388332"/>
            <a:chOff x="-279703" y="208515"/>
            <a:chExt cx="243417" cy="4388332"/>
          </a:xfrm>
        </p:grpSpPr>
        <p:cxnSp>
          <p:nvCxnSpPr>
            <p:cNvPr id="19" name="Straight Connector 18"/>
            <p:cNvCxnSpPr/>
            <p:nvPr userDrawn="1"/>
          </p:nvCxnSpPr>
          <p:spPr>
            <a:xfrm flipH="1">
              <a:off x="-279703" y="1414714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/>
            <p:cNvGrpSpPr/>
            <p:nvPr userDrawn="1"/>
          </p:nvGrpSpPr>
          <p:grpSpPr>
            <a:xfrm>
              <a:off x="-279703" y="4254803"/>
              <a:ext cx="243417" cy="342044"/>
              <a:chOff x="-243418" y="1063625"/>
              <a:chExt cx="243417" cy="342044"/>
            </a:xfrm>
          </p:grpSpPr>
          <p:cxnSp>
            <p:nvCxnSpPr>
              <p:cNvPr id="17" name="Straight Connector 16"/>
              <p:cNvCxnSpPr/>
              <p:nvPr userDrawn="1"/>
            </p:nvCxnSpPr>
            <p:spPr>
              <a:xfrm flipH="1">
                <a:off x="-243418" y="1405669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/>
            <p:cNvGrpSpPr/>
            <p:nvPr userDrawn="1"/>
          </p:nvGrpSpPr>
          <p:grpSpPr>
            <a:xfrm>
              <a:off x="-279703" y="208515"/>
              <a:ext cx="243417" cy="864155"/>
              <a:chOff x="-243418" y="1063625"/>
              <a:chExt cx="243417" cy="864155"/>
            </a:xfrm>
          </p:grpSpPr>
          <p:cxnSp>
            <p:nvCxnSpPr>
              <p:cNvPr id="15" name="Straight Connector 14"/>
              <p:cNvCxnSpPr/>
              <p:nvPr userDrawn="1"/>
            </p:nvCxnSpPr>
            <p:spPr>
              <a:xfrm flipH="1">
                <a:off x="-243418" y="1927780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43869" y="1079506"/>
            <a:ext cx="8404856" cy="3667649"/>
          </a:xfrm>
        </p:spPr>
        <p:txBody>
          <a:bodyPr/>
          <a:lstStyle>
            <a:lvl1pPr>
              <a:spcBef>
                <a:spcPts val="1000"/>
              </a:spcBef>
              <a:defRPr sz="1200" baseline="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173355" indent="-119380">
              <a:defRPr sz="12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368300" indent="-154305">
              <a:defRPr sz="12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533400" indent="-123825" defTabSz="0">
              <a:defRPr sz="12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730250" indent="-160655">
              <a:defRPr sz="12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</a:lstStyle>
          <a:p>
            <a:pPr lvl="0"/>
            <a:r>
              <a:rPr lang="en-US" dirty="0" smtClean="0"/>
              <a:t>12pt </a:t>
            </a:r>
            <a:r>
              <a:rPr lang="en-US" dirty="0"/>
              <a:t>Paragraph, indent for bullet, indent again for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443869" y="222590"/>
            <a:ext cx="8403269" cy="525528"/>
          </a:xfrm>
        </p:spPr>
        <p:txBody>
          <a:bodyPr/>
          <a:lstStyle>
            <a:lvl1pPr>
              <a:defRPr baseline="0">
                <a:solidFill>
                  <a:srgbClr val="1771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/>
              <a:t>Header 16pt – CONTENT, BULLET/DASH 16pt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38" y="184371"/>
            <a:ext cx="1627200" cy="338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rgbClr val="1771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43869" y="1079506"/>
            <a:ext cx="8404856" cy="3667649"/>
          </a:xfrm>
        </p:spPr>
        <p:txBody>
          <a:bodyPr/>
          <a:lstStyle>
            <a:lvl1pPr>
              <a:spcBef>
                <a:spcPts val="1000"/>
              </a:spcBef>
              <a:defRPr sz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173355" indent="-119380">
              <a:def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368300" indent="-154305">
              <a:def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533400" indent="-123825" defTabSz="0">
              <a:def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730250" indent="-160655">
              <a:defRPr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</a:lstStyle>
          <a:p>
            <a:pPr lvl="0"/>
            <a:r>
              <a:rPr lang="en-US" dirty="0" smtClean="0"/>
              <a:t>1</a:t>
            </a:r>
            <a:r>
              <a:rPr lang="en-US" altLang="zh-CN" dirty="0" smtClean="0"/>
              <a:t>2</a:t>
            </a:r>
            <a:r>
              <a:rPr lang="en-US" dirty="0" smtClean="0"/>
              <a:t>pt </a:t>
            </a:r>
            <a:r>
              <a:rPr lang="en-US" dirty="0"/>
              <a:t>Paragraph, indent for bullet, indent again for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43869" y="222590"/>
            <a:ext cx="8403269" cy="525528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/>
              <a:t>Header 16pt – CONTENT, BULLET/DASH 16pt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764" y="186030"/>
            <a:ext cx="1629374" cy="3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solidFill>
          <a:srgbClr val="9F55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43869" y="1079506"/>
            <a:ext cx="8404856" cy="3667649"/>
          </a:xfrm>
        </p:spPr>
        <p:txBody>
          <a:bodyPr/>
          <a:lstStyle>
            <a:lvl1pPr>
              <a:spcBef>
                <a:spcPts val="1000"/>
              </a:spcBef>
              <a:defRPr sz="1200" baseline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173355" indent="-119380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368300" indent="-154305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533400" indent="-123825" defTabSz="0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730250" indent="-160655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</a:lstStyle>
          <a:p>
            <a:pPr lvl="0"/>
            <a:r>
              <a:rPr lang="en-US" dirty="0" smtClean="0"/>
              <a:t>1</a:t>
            </a:r>
            <a:r>
              <a:rPr lang="en-US" altLang="zh-CN" dirty="0" smtClean="0"/>
              <a:t>2</a:t>
            </a:r>
            <a:r>
              <a:rPr lang="en-US" dirty="0" smtClean="0"/>
              <a:t>pt </a:t>
            </a:r>
            <a:r>
              <a:rPr lang="en-US" dirty="0"/>
              <a:t>Paragraph, indent for bullet, indent again for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43869" y="222590"/>
            <a:ext cx="8403269" cy="525528"/>
          </a:xfrm>
        </p:spPr>
        <p:txBody>
          <a:bodyPr/>
          <a:lstStyle>
            <a:lvl1pPr>
              <a:defRPr baseline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/>
              <a:t>Header 16pt – CONTENT, BULLET/DASH 16pt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764" y="186030"/>
            <a:ext cx="1629374" cy="3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bg>
      <p:bgPr>
        <a:solidFill>
          <a:srgbClr val="24BE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43869" y="1079506"/>
            <a:ext cx="8404856" cy="3667649"/>
          </a:xfrm>
        </p:spPr>
        <p:txBody>
          <a:bodyPr/>
          <a:lstStyle>
            <a:lvl1pPr>
              <a:spcBef>
                <a:spcPts val="1000"/>
              </a:spcBef>
              <a:defRPr sz="1200" baseline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173355" indent="-119380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368300" indent="-154305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533400" indent="-123825" defTabSz="0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730250" indent="-160655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</a:lstStyle>
          <a:p>
            <a:pPr lvl="0"/>
            <a:r>
              <a:rPr lang="en-US" dirty="0" smtClean="0"/>
              <a:t>1</a:t>
            </a:r>
            <a:r>
              <a:rPr lang="en-US" altLang="zh-CN" dirty="0" smtClean="0"/>
              <a:t>2</a:t>
            </a:r>
            <a:r>
              <a:rPr lang="en-US" dirty="0" smtClean="0"/>
              <a:t>pt </a:t>
            </a:r>
            <a:r>
              <a:rPr lang="en-US" dirty="0"/>
              <a:t>Paragraph, indent for bullet, indent again for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43869" y="222590"/>
            <a:ext cx="8403269" cy="525528"/>
          </a:xfrm>
        </p:spPr>
        <p:txBody>
          <a:bodyPr/>
          <a:lstStyle>
            <a:lvl1pPr>
              <a:defRPr baseline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/>
              <a:t>Header 16pt – CONTENT, BULLET/DASH 16pt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764" y="186030"/>
            <a:ext cx="1629374" cy="3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常规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4"/>
          <p:cNvSpPr>
            <a:spLocks noGrp="1"/>
          </p:cNvSpPr>
          <p:nvPr>
            <p:ph type="title" hasCustomPrompt="1"/>
          </p:nvPr>
        </p:nvSpPr>
        <p:spPr>
          <a:xfrm>
            <a:off x="447523" y="205979"/>
            <a:ext cx="8239278" cy="894688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2400" b="1" i="0" baseline="0">
                <a:solidFill>
                  <a:srgbClr val="1771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7523" y="1411112"/>
            <a:ext cx="8239278" cy="3189464"/>
          </a:xfrm>
        </p:spPr>
        <p:txBody>
          <a:bodyPr/>
          <a:lstStyle>
            <a:lvl1pPr>
              <a:defRPr sz="2400" b="1" i="0">
                <a:solidFill>
                  <a:srgbClr val="837A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1800" b="1" i="0">
                <a:solidFill>
                  <a:srgbClr val="837A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bg>
      <p:bgPr>
        <a:solidFill>
          <a:srgbClr val="2421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43869" y="222590"/>
            <a:ext cx="8403269" cy="525528"/>
          </a:xfrm>
        </p:spPr>
        <p:txBody>
          <a:bodyPr/>
          <a:lstStyle>
            <a:lvl1pPr>
              <a:defRPr baseline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/>
              <a:t>Header 16pt – CONTENT, BULLET/DASH 16pt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1" y="4735041"/>
            <a:ext cx="9143999" cy="408459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771EA"/>
              </a:solidFill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443869" y="4926457"/>
            <a:ext cx="23018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  <a:defRPr/>
            </a:pPr>
            <a:fld id="{046AD7C7-DE3F-5E43-A3A8-CA80750AE375}" type="slidenum">
              <a:rPr kumimoji="0" lang="en-US" altLang="zh-CN" sz="800" smtClean="0">
                <a:solidFill>
                  <a:schemeClr val="bg1"/>
                </a:solidFill>
                <a:latin typeface="Arial" panose="020B0604020202020204"/>
                <a:cs typeface="Arial" panose="020B0604020202020204"/>
              </a:rPr>
              <a:t>‹#›</a:t>
            </a:fld>
            <a:endParaRPr kumimoji="0" lang="en-US" altLang="zh-CN" sz="800" dirty="0" smtClean="0">
              <a:solidFill>
                <a:schemeClr val="bg1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43869" y="1079506"/>
            <a:ext cx="8404856" cy="3667649"/>
          </a:xfrm>
        </p:spPr>
        <p:txBody>
          <a:bodyPr/>
          <a:lstStyle>
            <a:lvl1pPr>
              <a:spcBef>
                <a:spcPts val="1000"/>
              </a:spcBef>
              <a:defRPr sz="1200" baseline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173355" indent="-119380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368300" indent="-154305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533400" indent="-123825" defTabSz="0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730250" indent="-160655">
              <a:def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</a:lstStyle>
          <a:p>
            <a:pPr lvl="0"/>
            <a:r>
              <a:rPr lang="en-US" dirty="0" smtClean="0"/>
              <a:t>1</a:t>
            </a:r>
            <a:r>
              <a:rPr lang="en-US" altLang="zh-CN" dirty="0" smtClean="0"/>
              <a:t>2</a:t>
            </a:r>
            <a:r>
              <a:rPr lang="en-US" dirty="0" smtClean="0"/>
              <a:t>pt </a:t>
            </a:r>
            <a:r>
              <a:rPr lang="en-US" dirty="0"/>
              <a:t>Paragraph, indent for bullet, indent again for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764" y="186030"/>
            <a:ext cx="1629374" cy="3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bg>
      <p:bgPr>
        <a:solidFill>
          <a:srgbClr val="1771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43869" y="215066"/>
            <a:ext cx="8417186" cy="4539497"/>
          </a:xfrm>
        </p:spPr>
        <p:txBody>
          <a:bodyPr/>
          <a:lstStyle>
            <a:lvl1pPr>
              <a:defRPr sz="49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dirty="0"/>
              <a:t>Header </a:t>
            </a:r>
            <a:r>
              <a:rPr lang="en-US" altLang="zh-CN" dirty="0" smtClean="0"/>
              <a:t>49</a:t>
            </a:r>
            <a:r>
              <a:rPr lang="en-US" dirty="0" smtClean="0"/>
              <a:t>pt – </a:t>
            </a:r>
            <a:br>
              <a:rPr lang="en-US" dirty="0" smtClean="0"/>
            </a:br>
            <a:r>
              <a:rPr lang="en-US" dirty="0" smtClean="0"/>
              <a:t>CONTENT</a:t>
            </a:r>
            <a:r>
              <a:rPr lang="en-US" dirty="0"/>
              <a:t>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BULLET</a:t>
            </a:r>
            <a:r>
              <a:rPr lang="en-US" dirty="0"/>
              <a:t>/DASH </a:t>
            </a:r>
            <a:r>
              <a:rPr lang="en-US" altLang="zh-CN" dirty="0" smtClean="0"/>
              <a:t>49</a:t>
            </a:r>
            <a:r>
              <a:rPr lang="en-US" dirty="0" smtClean="0"/>
              <a:t>pt</a:t>
            </a:r>
            <a:endParaRPr 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764" y="186030"/>
            <a:ext cx="1629374" cy="3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92099" y="222590"/>
            <a:ext cx="8555039" cy="525528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Header 16pt – 2 COLUMNS </a:t>
            </a:r>
            <a:r>
              <a:rPr lang="en-US" dirty="0" err="1"/>
              <a:t>w</a:t>
            </a:r>
            <a:r>
              <a:rPr lang="en-US" dirty="0"/>
              <a:t>-HEADERS</a:t>
            </a:r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92099" y="1109366"/>
            <a:ext cx="4130675" cy="526111"/>
          </a:xfrm>
        </p:spPr>
        <p:txBody>
          <a:bodyPr/>
          <a:lstStyle>
            <a:lvl1pPr>
              <a:lnSpc>
                <a:spcPct val="86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Column title – 2 lines max</a:t>
            </a:r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725282" y="1109366"/>
            <a:ext cx="4121856" cy="526111"/>
          </a:xfrm>
        </p:spPr>
        <p:txBody>
          <a:bodyPr/>
          <a:lstStyle>
            <a:lvl1pPr>
              <a:lnSpc>
                <a:spcPct val="86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Column title – 2 lines max</a:t>
            </a:r>
          </a:p>
        </p:txBody>
      </p:sp>
      <p:sp>
        <p:nvSpPr>
          <p:cNvPr id="12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292100" y="1727542"/>
            <a:ext cx="4130675" cy="3023846"/>
          </a:xfrm>
        </p:spPr>
        <p:txBody>
          <a:bodyPr/>
          <a:lstStyle>
            <a:lvl1pPr>
              <a:spcBef>
                <a:spcPts val="1000"/>
              </a:spcBef>
              <a:defRPr sz="1600" baseline="0">
                <a:solidFill>
                  <a:schemeClr val="tx1"/>
                </a:solidFill>
              </a:defRPr>
            </a:lvl1pPr>
            <a:lvl2pPr marL="170180" indent="-116205">
              <a:defRPr sz="1600">
                <a:solidFill>
                  <a:schemeClr val="tx1"/>
                </a:solidFill>
              </a:defRPr>
            </a:lvl2pPr>
            <a:lvl3pPr marL="377825" indent="-163830">
              <a:defRPr sz="1500">
                <a:solidFill>
                  <a:schemeClr val="tx1"/>
                </a:solidFill>
              </a:defRPr>
            </a:lvl3pPr>
            <a:lvl4pPr marL="533400" indent="-123825" defTabSz="0">
              <a:defRPr sz="1400">
                <a:solidFill>
                  <a:schemeClr val="tx1"/>
                </a:solidFill>
              </a:defRPr>
            </a:lvl4pPr>
            <a:lvl5pPr marL="723900" indent="-154305"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16pt paragraph, indent for bullet &amp;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8" hasCustomPrompt="1"/>
          </p:nvPr>
        </p:nvSpPr>
        <p:spPr>
          <a:xfrm>
            <a:off x="4725282" y="1727542"/>
            <a:ext cx="4130675" cy="3023846"/>
          </a:xfrm>
        </p:spPr>
        <p:txBody>
          <a:bodyPr/>
          <a:lstStyle>
            <a:lvl1pPr>
              <a:spcBef>
                <a:spcPts val="1000"/>
              </a:spcBef>
              <a:defRPr sz="1600" baseline="0">
                <a:solidFill>
                  <a:schemeClr val="tx1"/>
                </a:solidFill>
              </a:defRPr>
            </a:lvl1pPr>
            <a:lvl2pPr marL="170180" indent="-116205">
              <a:defRPr sz="1600">
                <a:solidFill>
                  <a:schemeClr val="tx1"/>
                </a:solidFill>
              </a:defRPr>
            </a:lvl2pPr>
            <a:lvl3pPr marL="377825" indent="-163830">
              <a:defRPr sz="1500">
                <a:solidFill>
                  <a:schemeClr val="tx1"/>
                </a:solidFill>
              </a:defRPr>
            </a:lvl3pPr>
            <a:lvl4pPr marL="533400" indent="-123825" defTabSz="0">
              <a:defRPr sz="1400">
                <a:solidFill>
                  <a:schemeClr val="tx1"/>
                </a:solidFill>
              </a:defRPr>
            </a:lvl4pPr>
            <a:lvl5pPr marL="723900" indent="-154305"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16pt paragraph, indent for bullet &amp;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1144588"/>
            <a:ext cx="9144000" cy="3998912"/>
          </a:xfrm>
          <a:noFill/>
        </p:spPr>
        <p:txBody>
          <a:bodyPr/>
          <a:lstStyle>
            <a:lvl1pPr>
              <a:defRPr sz="1200" b="0" i="1">
                <a:latin typeface="Arial" panose="020B0604020202020204"/>
                <a:cs typeface="Arial" panose="020B0604020202020204"/>
              </a:defRPr>
            </a:lvl1pPr>
          </a:lstStyle>
          <a:p>
            <a:r>
              <a:rPr lang="it-IT" dirty="0"/>
              <a:t>Drag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placeholder</a:t>
            </a:r>
            <a:r>
              <a:rPr lang="it-IT" dirty="0"/>
              <a:t> or click </a:t>
            </a:r>
            <a:r>
              <a:rPr lang="it-IT" dirty="0" err="1"/>
              <a:t>icon</a:t>
            </a:r>
            <a:r>
              <a:rPr lang="it-IT" dirty="0"/>
              <a:t>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add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92099" y="222250"/>
            <a:ext cx="4130676" cy="756662"/>
          </a:xfrm>
        </p:spPr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Header Left 16pt – 1 IMAGE LOWER, WHITE</a:t>
            </a:r>
          </a:p>
        </p:txBody>
      </p:sp>
      <p:sp>
        <p:nvSpPr>
          <p:cNvPr id="7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719638" y="234149"/>
            <a:ext cx="4127500" cy="779462"/>
          </a:xfr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000" b="0" baseline="0">
                <a:solidFill>
                  <a:schemeClr val="tx1"/>
                </a:solidFill>
                <a:latin typeface="Arial" panose="020B0604020202020204"/>
                <a:cs typeface="Arial" panose="020B0604020202020204"/>
              </a:defRPr>
            </a:lvl1pPr>
            <a:lvl2pPr marL="114300" indent="-79375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1"/>
                </a:solidFill>
                <a:latin typeface="Arial" panose="020B0604020202020204"/>
              </a:defRPr>
            </a:lvl2pPr>
            <a:lvl3pPr marL="241300" indent="-84455" defTabSz="0">
              <a:lnSpc>
                <a:spcPct val="100000"/>
              </a:lnSpc>
              <a:spcBef>
                <a:spcPts val="0"/>
              </a:spcBef>
              <a:defRPr sz="900">
                <a:solidFill>
                  <a:schemeClr val="tx1"/>
                </a:solidFill>
                <a:latin typeface="Arial" panose="020B0604020202020204"/>
              </a:defRPr>
            </a:lvl3pPr>
            <a:lvl4pPr marL="317500" indent="-65405" defTabSz="0">
              <a:lnSpc>
                <a:spcPct val="100000"/>
              </a:lnSpc>
              <a:spcBef>
                <a:spcPts val="0"/>
              </a:spcBef>
              <a:defRPr sz="800">
                <a:solidFill>
                  <a:schemeClr val="tx1"/>
                </a:solidFill>
                <a:latin typeface="Arial" panose="020B0604020202020204"/>
              </a:defRPr>
            </a:lvl4pPr>
            <a:lvl5pPr marL="424180" indent="-82550">
              <a:lnSpc>
                <a:spcPct val="100000"/>
              </a:lnSpc>
              <a:spcBef>
                <a:spcPts val="0"/>
              </a:spcBef>
              <a:defRPr sz="700">
                <a:solidFill>
                  <a:schemeClr val="tx1"/>
                </a:solidFill>
                <a:latin typeface="Arial" panose="020B0604020202020204"/>
              </a:defRPr>
            </a:lvl5pPr>
          </a:lstStyle>
          <a:p>
            <a:pPr lvl="0"/>
            <a:r>
              <a:rPr lang="en-US" dirty="0"/>
              <a:t>10pt paragraph, indent for bullet &amp;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rgbClr val="1771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1144588"/>
            <a:ext cx="9144000" cy="3998912"/>
          </a:xfrm>
          <a:noFill/>
        </p:spPr>
        <p:txBody>
          <a:bodyPr/>
          <a:lstStyle>
            <a:lvl1pPr>
              <a:defRPr sz="1200" b="0" i="1">
                <a:solidFill>
                  <a:schemeClr val="bg1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r>
              <a:rPr lang="it-IT" dirty="0"/>
              <a:t>Drag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placeholder</a:t>
            </a:r>
            <a:r>
              <a:rPr lang="it-IT" dirty="0"/>
              <a:t> or click </a:t>
            </a:r>
            <a:r>
              <a:rPr lang="it-IT" dirty="0" err="1"/>
              <a:t>icon</a:t>
            </a:r>
            <a:r>
              <a:rPr lang="it-IT" dirty="0"/>
              <a:t>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add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92099" y="222250"/>
            <a:ext cx="4130676" cy="756662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Header Left 16pt – 1 IMAGE LOWER, WHITE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4719638" y="234149"/>
            <a:ext cx="4127500" cy="779462"/>
          </a:xfr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000" b="0" baseline="0">
                <a:solidFill>
                  <a:schemeClr val="bg1"/>
                </a:solidFill>
                <a:latin typeface="Arial" panose="020B0604020202020204"/>
                <a:cs typeface="Arial" panose="020B0604020202020204"/>
              </a:defRPr>
            </a:lvl1pPr>
            <a:lvl2pPr marL="114300" indent="-79375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  <a:latin typeface="Arial" panose="020B0604020202020204"/>
              </a:defRPr>
            </a:lvl2pPr>
            <a:lvl3pPr marL="241300" indent="-84455" defTabSz="0">
              <a:lnSpc>
                <a:spcPct val="100000"/>
              </a:lnSpc>
              <a:spcBef>
                <a:spcPts val="0"/>
              </a:spcBef>
              <a:defRPr sz="900">
                <a:solidFill>
                  <a:schemeClr val="bg1"/>
                </a:solidFill>
                <a:latin typeface="Arial" panose="020B0604020202020204"/>
              </a:defRPr>
            </a:lvl3pPr>
            <a:lvl4pPr marL="317500" indent="-65405" defTabSz="0">
              <a:lnSpc>
                <a:spcPct val="100000"/>
              </a:lnSpc>
              <a:spcBef>
                <a:spcPts val="0"/>
              </a:spcBef>
              <a:defRPr sz="800">
                <a:solidFill>
                  <a:schemeClr val="bg1"/>
                </a:solidFill>
                <a:latin typeface="Arial" panose="020B0604020202020204"/>
              </a:defRPr>
            </a:lvl4pPr>
            <a:lvl5pPr marL="424180" indent="-82550">
              <a:lnSpc>
                <a:spcPct val="100000"/>
              </a:lnSpc>
              <a:spcBef>
                <a:spcPts val="0"/>
              </a:spcBef>
              <a:defRPr sz="700">
                <a:solidFill>
                  <a:schemeClr val="bg1"/>
                </a:solidFill>
                <a:latin typeface="Arial" panose="020B0604020202020204"/>
              </a:defRPr>
            </a:lvl5pPr>
          </a:lstStyle>
          <a:p>
            <a:pPr lvl="0"/>
            <a:r>
              <a:rPr lang="en-US" dirty="0"/>
              <a:t>10pt paragraph, indent for bullet &amp; dash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1771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754271" y="0"/>
            <a:ext cx="7389730" cy="5143500"/>
          </a:xfrm>
          <a:solidFill>
            <a:schemeClr val="bg1"/>
          </a:solidFill>
        </p:spPr>
        <p:txBody>
          <a:bodyPr/>
          <a:lstStyle>
            <a:lvl1pPr>
              <a:defRPr sz="1200" b="0" i="1">
                <a:solidFill>
                  <a:srgbClr val="1A154C"/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r>
              <a:rPr lang="it-IT" dirty="0"/>
              <a:t>Drag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placeholder</a:t>
            </a:r>
            <a:r>
              <a:rPr lang="it-IT" dirty="0"/>
              <a:t> or click </a:t>
            </a:r>
            <a:r>
              <a:rPr lang="it-IT" dirty="0" err="1"/>
              <a:t>icon</a:t>
            </a:r>
            <a:r>
              <a:rPr lang="it-IT" dirty="0"/>
              <a:t>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add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287338" y="1106008"/>
            <a:ext cx="1311472" cy="3645380"/>
          </a:xfr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defRPr sz="1000" b="0" baseline="0">
                <a:solidFill>
                  <a:srgbClr val="FFFFFF"/>
                </a:solidFill>
                <a:latin typeface="Arial" panose="020B0604020202020204"/>
                <a:cs typeface="Arial" panose="020B0604020202020204"/>
              </a:defRPr>
            </a:lvl1pPr>
            <a:lvl2pPr marL="114300" indent="-79375">
              <a:lnSpc>
                <a:spcPct val="100000"/>
              </a:lnSpc>
              <a:spcBef>
                <a:spcPts val="0"/>
              </a:spcBef>
              <a:defRPr sz="1000">
                <a:solidFill>
                  <a:srgbClr val="FFFFFF"/>
                </a:solidFill>
                <a:latin typeface="Arial" panose="020B0604020202020204"/>
              </a:defRPr>
            </a:lvl2pPr>
            <a:lvl3pPr marL="241300" indent="-84455" defTabSz="0">
              <a:lnSpc>
                <a:spcPct val="100000"/>
              </a:lnSpc>
              <a:spcBef>
                <a:spcPts val="0"/>
              </a:spcBef>
              <a:defRPr sz="900">
                <a:solidFill>
                  <a:srgbClr val="FFFFFF"/>
                </a:solidFill>
                <a:latin typeface="Arial" panose="020B0604020202020204"/>
              </a:defRPr>
            </a:lvl3pPr>
            <a:lvl4pPr marL="317500" indent="-65405" defTabSz="0">
              <a:lnSpc>
                <a:spcPct val="100000"/>
              </a:lnSpc>
              <a:spcBef>
                <a:spcPts val="0"/>
              </a:spcBef>
              <a:defRPr sz="800">
                <a:solidFill>
                  <a:srgbClr val="FFFFFF"/>
                </a:solidFill>
                <a:latin typeface="Arial" panose="020B0604020202020204"/>
              </a:defRPr>
            </a:lvl4pPr>
            <a:lvl5pPr marL="424180" indent="-82550">
              <a:lnSpc>
                <a:spcPct val="100000"/>
              </a:lnSpc>
              <a:spcBef>
                <a:spcPts val="0"/>
              </a:spcBef>
              <a:defRPr sz="700">
                <a:solidFill>
                  <a:srgbClr val="FFFFFF"/>
                </a:solidFill>
                <a:latin typeface="Arial" panose="020B0604020202020204"/>
              </a:defRPr>
            </a:lvl5pPr>
          </a:lstStyle>
          <a:p>
            <a:pPr lvl="0"/>
            <a:r>
              <a:rPr lang="en-US" dirty="0"/>
              <a:t>10pt </a:t>
            </a:r>
            <a:r>
              <a:rPr lang="en-US" dirty="0" err="1"/>
              <a:t>para</a:t>
            </a:r>
            <a:r>
              <a:rPr lang="en-US" dirty="0"/>
              <a:t>, </a:t>
            </a:r>
            <a:r>
              <a:rPr lang="en-US" dirty="0" err="1"/>
              <a:t>ident</a:t>
            </a:r>
            <a:r>
              <a:rPr lang="en-US" dirty="0"/>
              <a:t> bullet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293689" y="238819"/>
            <a:ext cx="1306512" cy="525716"/>
          </a:xfrm>
        </p:spPr>
        <p:txBody>
          <a:bodyPr/>
          <a:lstStyle>
            <a:lvl1pPr>
              <a:lnSpc>
                <a:spcPct val="92000"/>
              </a:lnSpc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Header 12pt – 1 IMAGE 10pt LEFT, WHITE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bg>
      <p:bgPr>
        <a:solidFill>
          <a:srgbClr val="24215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15" y="0"/>
            <a:ext cx="9169715" cy="5162550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26533" y="4397010"/>
            <a:ext cx="1500909" cy="74649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组合 12"/>
          <p:cNvGrpSpPr/>
          <p:nvPr userDrawn="1"/>
        </p:nvGrpSpPr>
        <p:grpSpPr bwMode="auto">
          <a:xfrm>
            <a:off x="856193" y="2146142"/>
            <a:ext cx="3015231" cy="1432972"/>
            <a:chOff x="3490332" y="1315926"/>
            <a:chExt cx="3017607" cy="1437748"/>
          </a:xfrm>
        </p:grpSpPr>
        <p:sp>
          <p:nvSpPr>
            <p:cNvPr id="9" name="Rectangle 4"/>
            <p:cNvSpPr/>
            <p:nvPr/>
          </p:nvSpPr>
          <p:spPr bwMode="auto">
            <a:xfrm>
              <a:off x="4718426" y="1519345"/>
              <a:ext cx="1401734" cy="573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825500"/>
              <a:r>
                <a:rPr lang="en-US" altLang="zh-CN" sz="4800" b="0" kern="0" dirty="0">
                  <a:solidFill>
                    <a:srgbClr val="FFFFFF"/>
                  </a:solidFill>
                  <a:latin typeface="Goudy Old Style" panose="02020502050305020303" pitchFamily="18" charset="0"/>
                  <a:ea typeface="宋体" panose="02010600030101010101" pitchFamily="2" charset="-122"/>
                  <a:cs typeface="宋体" panose="02010600030101010101" pitchFamily="2" charset="-122"/>
                  <a:sym typeface="Segoe Print" panose="02000600000000000000" charset="0"/>
                </a:rPr>
                <a:t>Thanks</a:t>
              </a:r>
            </a:p>
          </p:txBody>
        </p:sp>
        <p:sp>
          <p:nvSpPr>
            <p:cNvPr id="10" name="Rectangle 5"/>
            <p:cNvSpPr/>
            <p:nvPr/>
          </p:nvSpPr>
          <p:spPr bwMode="auto">
            <a:xfrm>
              <a:off x="4242022" y="2245072"/>
              <a:ext cx="615274" cy="167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825500"/>
              <a:r>
                <a:rPr lang="en-US" altLang="zh-CN" sz="1400" b="0" kern="0">
                  <a:solidFill>
                    <a:srgbClr val="FFFFFF"/>
                  </a:solidFill>
                  <a:latin typeface="Arial Narrow" panose="020B0606020202030204" pitchFamily="34" charset="0"/>
                  <a:ea typeface="宋体" panose="02010600030101010101" pitchFamily="2" charset="-122"/>
                  <a:cs typeface="宋体" panose="02010600030101010101" pitchFamily="2" charset="-122"/>
                  <a:sym typeface="Arial Narrow" panose="020B0606020202030204" pitchFamily="34" charset="0"/>
                </a:rPr>
                <a:t>terima kasih</a:t>
              </a:r>
            </a:p>
          </p:txBody>
        </p:sp>
        <p:sp>
          <p:nvSpPr>
            <p:cNvPr id="11" name="Rectangle 6"/>
            <p:cNvSpPr/>
            <p:nvPr/>
          </p:nvSpPr>
          <p:spPr bwMode="auto">
            <a:xfrm>
              <a:off x="3586309" y="1337705"/>
              <a:ext cx="714513" cy="429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825500"/>
              <a:r>
                <a:rPr lang="zh-CN" altLang="en-US" sz="3600" b="0" kern="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感謝</a:t>
              </a:r>
            </a:p>
          </p:txBody>
        </p:sp>
        <p:sp>
          <p:nvSpPr>
            <p:cNvPr id="12" name="Rectangle 7"/>
            <p:cNvSpPr/>
            <p:nvPr/>
          </p:nvSpPr>
          <p:spPr bwMode="auto">
            <a:xfrm>
              <a:off x="5332616" y="2180610"/>
              <a:ext cx="952683" cy="573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825500"/>
              <a:r>
                <a:rPr lang="zh-CN" altLang="en-US" sz="4800" b="0" kern="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谢谢</a:t>
              </a:r>
            </a:p>
          </p:txBody>
        </p:sp>
        <p:sp>
          <p:nvSpPr>
            <p:cNvPr id="13" name="Rectangle 8"/>
            <p:cNvSpPr/>
            <p:nvPr/>
          </p:nvSpPr>
          <p:spPr bwMode="auto">
            <a:xfrm>
              <a:off x="5317085" y="1315926"/>
              <a:ext cx="1190854" cy="28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825500"/>
              <a:r>
                <a:rPr lang="zh-CN" altLang="en-US" sz="2400" b="0" kern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ありがとう</a:t>
              </a:r>
            </a:p>
          </p:txBody>
        </p:sp>
        <p:sp>
          <p:nvSpPr>
            <p:cNvPr id="14" name="Rectangle 9"/>
            <p:cNvSpPr/>
            <p:nvPr/>
          </p:nvSpPr>
          <p:spPr bwMode="auto">
            <a:xfrm>
              <a:off x="3490332" y="1921827"/>
              <a:ext cx="591706" cy="214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algn="ctr" defTabSz="825500"/>
              <a:r>
                <a:rPr lang="en-US" altLang="zh-CN" sz="1800" b="0" kern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ขอบคุณ</a:t>
              </a:r>
            </a:p>
          </p:txBody>
        </p:sp>
      </p:grpSp>
      <p:sp>
        <p:nvSpPr>
          <p:cNvPr id="15" name="Rectangle 37"/>
          <p:cNvSpPr/>
          <p:nvPr userDrawn="1"/>
        </p:nvSpPr>
        <p:spPr bwMode="auto">
          <a:xfrm>
            <a:off x="856193" y="4741878"/>
            <a:ext cx="2875380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l"/>
            <a:r>
              <a:rPr lang="zh-CN" altLang="en-US" sz="700" b="0" i="0" spc="0" baseline="0" dirty="0">
                <a:solidFill>
                  <a:schemeClr val="bg1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版权所有</a:t>
            </a:r>
            <a:r>
              <a:rPr lang="en-US" altLang="zh-CN" sz="700" b="0" i="0" spc="0" baseline="0" dirty="0">
                <a:solidFill>
                  <a:schemeClr val="bg1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©1993-2016 </a:t>
            </a:r>
            <a:r>
              <a:rPr lang="zh-CN" altLang="en-US" sz="700" b="0" i="0" spc="0" baseline="0" dirty="0">
                <a:solidFill>
                  <a:schemeClr val="bg1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金蝶国际软件集团有限公司</a:t>
            </a:r>
          </a:p>
        </p:txBody>
      </p:sp>
      <p:sp>
        <p:nvSpPr>
          <p:cNvPr id="16" name="Text Box 2"/>
          <p:cNvSpPr txBox="1">
            <a:spLocks noChangeArrowheads="1"/>
          </p:cNvSpPr>
          <p:nvPr userDrawn="1"/>
        </p:nvSpPr>
        <p:spPr bwMode="auto">
          <a:xfrm>
            <a:off x="7270055" y="4778118"/>
            <a:ext cx="1622425" cy="250031"/>
          </a:xfrm>
          <a:prstGeom prst="rect">
            <a:avLst/>
          </a:prstGeom>
          <a:noFill/>
          <a:ln>
            <a:noFill/>
          </a:ln>
        </p:spPr>
        <p:txBody>
          <a:bodyPr lIns="55721" tIns="6668" rIns="55721" bIns="6668" anchor="ctr"/>
          <a:lstStyle>
            <a:lvl1pPr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r">
              <a:lnSpc>
                <a:spcPts val="1050"/>
              </a:lnSpc>
            </a:pPr>
            <a:r>
              <a:rPr kumimoji="0" lang="en-US" altLang="zh-CN" sz="700" dirty="0">
                <a:solidFill>
                  <a:schemeClr val="bg1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kumimoji="0" lang="zh-CN" altLang="en-US" sz="700" dirty="0">
                <a:solidFill>
                  <a:schemeClr val="bg1">
                    <a:alpha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绝密信息 严禁泄露</a:t>
            </a: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96" y="91566"/>
            <a:ext cx="1885004" cy="105998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7"/>
          <a:stretch>
            <a:fillRect/>
          </a:stretch>
        </p:blipFill>
        <p:spPr>
          <a:xfrm>
            <a:off x="1948721" y="381295"/>
            <a:ext cx="816964" cy="4708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深底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215F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 userDrawn="1"/>
        </p:nvSpPr>
        <p:spPr bwMode="auto">
          <a:xfrm>
            <a:off x="8701089" y="4802498"/>
            <a:ext cx="2301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046AD7C7-DE3F-5E43-A3A8-CA80750AE375}" type="slidenum">
              <a:rPr kumimoji="0" lang="en-US" altLang="zh-CN" sz="1000" smtClean="0">
                <a:solidFill>
                  <a:schemeClr val="bg1"/>
                </a:solidFill>
                <a:latin typeface="Verdana" panose="020B0604030504040204" charset="0"/>
                <a:cs typeface="MS PGothic" panose="020B0600070205080204" charset="-128"/>
              </a:rPr>
              <a:t>‹#›</a:t>
            </a:fld>
            <a:endParaRPr kumimoji="0" lang="en-US" altLang="zh-CN" sz="1000" dirty="0" smtClean="0">
              <a:solidFill>
                <a:schemeClr val="bg1"/>
              </a:solidFill>
              <a:latin typeface="Verdana" panose="020B0604030504040204" charset="0"/>
              <a:cs typeface="MS PGothic" panose="020B0600070205080204" charset="-128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06" y="4643496"/>
            <a:ext cx="1078593" cy="370128"/>
          </a:xfrm>
          <a:prstGeom prst="rect">
            <a:avLst/>
          </a:prstGeom>
        </p:spPr>
      </p:pic>
      <p:sp>
        <p:nvSpPr>
          <p:cNvPr id="8" name="Title 14"/>
          <p:cNvSpPr>
            <a:spLocks noGrp="1"/>
          </p:cNvSpPr>
          <p:nvPr>
            <p:ph type="title" hasCustomPrompt="1"/>
          </p:nvPr>
        </p:nvSpPr>
        <p:spPr>
          <a:xfrm>
            <a:off x="445404" y="205979"/>
            <a:ext cx="8240400" cy="866465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2400" b="1" i="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7523" y="1411112"/>
            <a:ext cx="8239278" cy="3189464"/>
          </a:xfr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18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底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4215F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 userDrawn="1"/>
        </p:nvSpPr>
        <p:spPr bwMode="auto">
          <a:xfrm>
            <a:off x="8701089" y="4802498"/>
            <a:ext cx="2301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046AD7C7-DE3F-5E43-A3A8-CA80750AE375}" type="slidenum">
              <a:rPr kumimoji="0" lang="en-US" altLang="zh-CN" sz="1000" smtClean="0">
                <a:solidFill>
                  <a:schemeClr val="bg1"/>
                </a:solidFill>
                <a:latin typeface="Verdana" panose="020B0604030504040204" charset="0"/>
                <a:cs typeface="MS PGothic" panose="020B0600070205080204" charset="-128"/>
              </a:rPr>
              <a:t>‹#›</a:t>
            </a:fld>
            <a:endParaRPr kumimoji="0" lang="en-US" altLang="zh-CN" sz="1000" dirty="0" smtClean="0">
              <a:solidFill>
                <a:schemeClr val="bg1"/>
              </a:solidFill>
              <a:latin typeface="Verdana" panose="020B0604030504040204" charset="0"/>
              <a:cs typeface="MS PGothic" panose="020B0600070205080204" charset="-128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45406" y="4643496"/>
            <a:ext cx="1078593" cy="370128"/>
          </a:xfrm>
          <a:prstGeom prst="rect">
            <a:avLst/>
          </a:prstGeom>
        </p:spPr>
      </p:pic>
      <p:sp>
        <p:nvSpPr>
          <p:cNvPr id="8" name="Title 14"/>
          <p:cNvSpPr>
            <a:spLocks noGrp="1"/>
          </p:cNvSpPr>
          <p:nvPr>
            <p:ph type="title" hasCustomPrompt="1"/>
          </p:nvPr>
        </p:nvSpPr>
        <p:spPr>
          <a:xfrm>
            <a:off x="445404" y="205979"/>
            <a:ext cx="8240400" cy="866465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2400" b="1" i="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7523" y="1411112"/>
            <a:ext cx="8239278" cy="3189464"/>
          </a:xfr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18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底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771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4"/>
          <p:cNvSpPr>
            <a:spLocks noGrp="1"/>
          </p:cNvSpPr>
          <p:nvPr>
            <p:ph type="title" hasCustomPrompt="1"/>
          </p:nvPr>
        </p:nvSpPr>
        <p:spPr>
          <a:xfrm>
            <a:off x="445404" y="205979"/>
            <a:ext cx="8240400" cy="866465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2400" b="1" i="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 userDrawn="1"/>
        </p:nvSpPr>
        <p:spPr bwMode="auto">
          <a:xfrm>
            <a:off x="8701089" y="4802498"/>
            <a:ext cx="2301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046AD7C7-DE3F-5E43-A3A8-CA80750AE375}" type="slidenum">
              <a:rPr kumimoji="0" lang="en-US" altLang="zh-CN" sz="1000" smtClean="0">
                <a:solidFill>
                  <a:schemeClr val="bg1"/>
                </a:solidFill>
                <a:latin typeface="Verdana" panose="020B0604030504040204" charset="0"/>
                <a:cs typeface="MS PGothic" panose="020B0600070205080204" charset="-128"/>
              </a:rPr>
              <a:t>‹#›</a:t>
            </a:fld>
            <a:endParaRPr kumimoji="0" lang="en-US" altLang="zh-CN" sz="1000" dirty="0" smtClean="0">
              <a:solidFill>
                <a:schemeClr val="bg1"/>
              </a:solidFill>
              <a:latin typeface="Verdana" panose="020B0604030504040204" charset="0"/>
              <a:cs typeface="MS PGothic" panose="020B0600070205080204" charset="-128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45406" y="4643496"/>
            <a:ext cx="1078593" cy="370128"/>
          </a:xfrm>
          <a:prstGeom prst="rect">
            <a:avLst/>
          </a:prstGeom>
        </p:spPr>
      </p:pic>
      <p:sp>
        <p:nvSpPr>
          <p:cNvPr id="7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7523" y="1411112"/>
            <a:ext cx="8239278" cy="3189464"/>
          </a:xfr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18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底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BEB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Box 5"/>
          <p:cNvSpPr txBox="1">
            <a:spLocks noChangeArrowheads="1"/>
          </p:cNvSpPr>
          <p:nvPr userDrawn="1"/>
        </p:nvSpPr>
        <p:spPr bwMode="auto">
          <a:xfrm>
            <a:off x="8701089" y="4802498"/>
            <a:ext cx="2301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046AD7C7-DE3F-5E43-A3A8-CA80750AE375}" type="slidenum">
              <a:rPr kumimoji="0" lang="en-US" altLang="zh-CN" sz="1000" smtClean="0">
                <a:solidFill>
                  <a:schemeClr val="bg1"/>
                </a:solidFill>
                <a:latin typeface="Verdana" panose="020B0604030504040204" charset="0"/>
                <a:cs typeface="MS PGothic" panose="020B0600070205080204" charset="-128"/>
              </a:rPr>
              <a:t>‹#›</a:t>
            </a:fld>
            <a:endParaRPr kumimoji="0" lang="en-US" altLang="zh-CN" sz="1000" dirty="0" smtClean="0">
              <a:solidFill>
                <a:schemeClr val="bg1"/>
              </a:solidFill>
              <a:latin typeface="Verdana" panose="020B0604030504040204" charset="0"/>
              <a:cs typeface="MS PGothic" panose="020B0600070205080204" charset="-128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45406" y="4643496"/>
            <a:ext cx="1078593" cy="370128"/>
          </a:xfrm>
          <a:prstGeom prst="rect">
            <a:avLst/>
          </a:prstGeom>
        </p:spPr>
      </p:pic>
      <p:sp>
        <p:nvSpPr>
          <p:cNvPr id="8" name="Title 14"/>
          <p:cNvSpPr>
            <a:spLocks noGrp="1"/>
          </p:cNvSpPr>
          <p:nvPr>
            <p:ph type="title" hasCustomPrompt="1"/>
          </p:nvPr>
        </p:nvSpPr>
        <p:spPr>
          <a:xfrm>
            <a:off x="445404" y="205979"/>
            <a:ext cx="8240400" cy="866465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2400" b="1" i="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447523" y="1411112"/>
            <a:ext cx="8239278" cy="3189464"/>
          </a:xfr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>
              <a:defRPr sz="18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-201085" y="208515"/>
            <a:ext cx="136829" cy="4388332"/>
            <a:chOff x="-279703" y="208515"/>
            <a:chExt cx="243417" cy="4388332"/>
          </a:xfrm>
        </p:grpSpPr>
        <p:cxnSp>
          <p:nvCxnSpPr>
            <p:cNvPr id="19" name="Straight Connector 18"/>
            <p:cNvCxnSpPr/>
            <p:nvPr userDrawn="1"/>
          </p:nvCxnSpPr>
          <p:spPr>
            <a:xfrm flipH="1">
              <a:off x="-279703" y="1414714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/>
            <p:cNvGrpSpPr/>
            <p:nvPr userDrawn="1"/>
          </p:nvGrpSpPr>
          <p:grpSpPr>
            <a:xfrm>
              <a:off x="-279703" y="4254803"/>
              <a:ext cx="243417" cy="342044"/>
              <a:chOff x="-243418" y="1063625"/>
              <a:chExt cx="243417" cy="342044"/>
            </a:xfrm>
          </p:grpSpPr>
          <p:cxnSp>
            <p:nvCxnSpPr>
              <p:cNvPr id="17" name="Straight Connector 16"/>
              <p:cNvCxnSpPr/>
              <p:nvPr userDrawn="1"/>
            </p:nvCxnSpPr>
            <p:spPr>
              <a:xfrm flipH="1">
                <a:off x="-243418" y="1405669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/>
            <p:cNvGrpSpPr/>
            <p:nvPr userDrawn="1"/>
          </p:nvGrpSpPr>
          <p:grpSpPr>
            <a:xfrm>
              <a:off x="-279703" y="208515"/>
              <a:ext cx="243417" cy="864155"/>
              <a:chOff x="-243418" y="1063625"/>
              <a:chExt cx="243417" cy="864155"/>
            </a:xfrm>
          </p:grpSpPr>
          <p:cxnSp>
            <p:nvCxnSpPr>
              <p:cNvPr id="15" name="Straight Connector 14"/>
              <p:cNvCxnSpPr/>
              <p:nvPr userDrawn="1"/>
            </p:nvCxnSpPr>
            <p:spPr>
              <a:xfrm flipH="1">
                <a:off x="-243418" y="1927780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itle 14"/>
          <p:cNvSpPr>
            <a:spLocks noGrp="1"/>
          </p:cNvSpPr>
          <p:nvPr>
            <p:ph type="title" hasCustomPrompt="1"/>
          </p:nvPr>
        </p:nvSpPr>
        <p:spPr>
          <a:xfrm>
            <a:off x="447523" y="205979"/>
            <a:ext cx="8267483" cy="894688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2400" b="1" i="0" baseline="0">
                <a:solidFill>
                  <a:srgbClr val="1771E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4"/>
          <p:cNvSpPr>
            <a:spLocks noGrp="1"/>
          </p:cNvSpPr>
          <p:nvPr>
            <p:ph type="title" hasCustomPrompt="1"/>
          </p:nvPr>
        </p:nvSpPr>
        <p:spPr>
          <a:xfrm>
            <a:off x="445405" y="205979"/>
            <a:ext cx="3437165" cy="866465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2400" b="1" i="0" baseline="0">
                <a:solidFill>
                  <a:srgbClr val="9F55F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44499" y="1435805"/>
            <a:ext cx="2866571" cy="318946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200">
                <a:solidFill>
                  <a:srgbClr val="837A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lang="en-US" altLang="zh-CN" dirty="0" smtClean="0"/>
              <a:t>Click to edit Master text </a:t>
            </a:r>
            <a:r>
              <a:rPr lang="en-US" altLang="zh-CN" dirty="0" err="1" smtClean="0"/>
              <a:t>styles_Click</a:t>
            </a:r>
            <a:r>
              <a:rPr lang="en-US" altLang="zh-CN" dirty="0" smtClean="0"/>
              <a:t> to edit Master text </a:t>
            </a:r>
            <a:r>
              <a:rPr lang="en-US" altLang="zh-CN" dirty="0" err="1" smtClean="0"/>
              <a:t>styles_Click</a:t>
            </a:r>
            <a:r>
              <a:rPr lang="en-US" altLang="zh-CN" dirty="0" smtClean="0"/>
              <a:t> to edit Master text </a:t>
            </a:r>
            <a:r>
              <a:rPr lang="en-US" altLang="zh-CN" dirty="0" err="1" smtClean="0"/>
              <a:t>styles_Click</a:t>
            </a:r>
            <a:r>
              <a:rPr lang="en-US" altLang="zh-CN" dirty="0" smtClean="0"/>
              <a:t> to edit Master text </a:t>
            </a:r>
            <a:r>
              <a:rPr lang="en-US" altLang="zh-CN" dirty="0" err="1" smtClean="0"/>
              <a:t>styles_Click</a:t>
            </a:r>
            <a:r>
              <a:rPr lang="en-US" altLang="zh-CN" dirty="0" smtClean="0"/>
              <a:t> to edit Master text </a:t>
            </a:r>
            <a:r>
              <a:rPr lang="en-US" altLang="zh-CN" dirty="0" err="1" smtClean="0"/>
              <a:t>styles_Click</a:t>
            </a:r>
            <a:r>
              <a:rPr lang="en-US" altLang="zh-CN" dirty="0" smtClean="0"/>
              <a:t> to edit Master text styles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endParaRPr lang="en-US" altLang="zh-CN" dirty="0" smtClean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endParaRPr lang="en-US" altLang="zh-CN" dirty="0" smtClean="0"/>
          </a:p>
          <a:p>
            <a:pPr lvl="0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半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7"/>
          <p:cNvSpPr>
            <a:spLocks noGrp="1"/>
          </p:cNvSpPr>
          <p:nvPr>
            <p:ph sz="quarter" idx="13" hasCustomPrompt="1"/>
          </p:nvPr>
        </p:nvSpPr>
        <p:spPr>
          <a:xfrm>
            <a:off x="444499" y="1411111"/>
            <a:ext cx="8242301" cy="3189463"/>
          </a:xfrm>
        </p:spPr>
        <p:txBody>
          <a:bodyPr>
            <a:normAutofit/>
          </a:bodyPr>
          <a:lstStyle>
            <a:lvl1pPr>
              <a:defRPr sz="2000" b="0" i="0">
                <a:solidFill>
                  <a:srgbClr val="837A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lang="en-US" dirty="0" smtClean="0"/>
              <a:t>Chart</a:t>
            </a:r>
            <a:endParaRPr lang="en-US" dirty="0"/>
          </a:p>
        </p:txBody>
      </p:sp>
      <p:sp>
        <p:nvSpPr>
          <p:cNvPr id="8" name="Title 14"/>
          <p:cNvSpPr>
            <a:spLocks noGrp="1"/>
          </p:cNvSpPr>
          <p:nvPr>
            <p:ph type="title" hasCustomPrompt="1"/>
          </p:nvPr>
        </p:nvSpPr>
        <p:spPr>
          <a:xfrm>
            <a:off x="445405" y="205979"/>
            <a:ext cx="3437165" cy="866465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2400" b="1" i="0" baseline="0">
                <a:solidFill>
                  <a:srgbClr val="24BEB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grpSp>
        <p:nvGrpSpPr>
          <p:cNvPr id="64" name="Group 63"/>
          <p:cNvGrpSpPr/>
          <p:nvPr userDrawn="1"/>
        </p:nvGrpSpPr>
        <p:grpSpPr>
          <a:xfrm>
            <a:off x="453872" y="-222553"/>
            <a:ext cx="8232928" cy="169334"/>
            <a:chOff x="453872" y="-222553"/>
            <a:chExt cx="8232928" cy="186268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3196165" y="-205619"/>
              <a:ext cx="690488" cy="169334"/>
              <a:chOff x="2818189" y="-243417"/>
              <a:chExt cx="690488" cy="243417"/>
            </a:xfrm>
          </p:grpSpPr>
          <p:grpSp>
            <p:nvGrpSpPr>
              <p:cNvPr id="14" name="Group 13"/>
              <p:cNvGrpSpPr/>
              <p:nvPr userDrawn="1"/>
            </p:nvGrpSpPr>
            <p:grpSpPr>
              <a:xfrm rot="5400000">
                <a:off x="2867502" y="-292730"/>
                <a:ext cx="243417" cy="342044"/>
                <a:chOff x="-91018" y="1216025"/>
                <a:chExt cx="243417" cy="342044"/>
              </a:xfrm>
            </p:grpSpPr>
            <p:cxnSp>
              <p:nvCxnSpPr>
                <p:cNvPr id="16" name="Straight Connector 15"/>
                <p:cNvCxnSpPr/>
                <p:nvPr userDrawn="1"/>
              </p:nvCxnSpPr>
              <p:spPr>
                <a:xfrm flipH="1">
                  <a:off x="-91018" y="1558069"/>
                  <a:ext cx="243417" cy="0"/>
                </a:xfrm>
                <a:prstGeom prst="line">
                  <a:avLst/>
                </a:prstGeom>
                <a:ln w="6350" cmpd="sng">
                  <a:solidFill>
                    <a:schemeClr val="bg1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 userDrawn="1"/>
              </p:nvCxnSpPr>
              <p:spPr>
                <a:xfrm flipH="1">
                  <a:off x="-91018" y="1216025"/>
                  <a:ext cx="243417" cy="0"/>
                </a:xfrm>
                <a:prstGeom prst="line">
                  <a:avLst/>
                </a:prstGeom>
                <a:ln w="6350" cmpd="sng">
                  <a:solidFill>
                    <a:schemeClr val="bg1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Straight Connector 14"/>
              <p:cNvCxnSpPr/>
              <p:nvPr userDrawn="1"/>
            </p:nvCxnSpPr>
            <p:spPr>
              <a:xfrm rot="5400000" flipH="1">
                <a:off x="3386968" y="-121708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Straight Connector 22"/>
            <p:cNvCxnSpPr/>
            <p:nvPr userDrawn="1"/>
          </p:nvCxnSpPr>
          <p:spPr>
            <a:xfrm rot="5400000" flipH="1">
              <a:off x="369205" y="-137886"/>
              <a:ext cx="169334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 rot="5400000" flipH="1">
              <a:off x="8602133" y="-137886"/>
              <a:ext cx="169334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 Box 5"/>
          <p:cNvSpPr txBox="1">
            <a:spLocks noChangeArrowheads="1"/>
          </p:cNvSpPr>
          <p:nvPr userDrawn="1"/>
        </p:nvSpPr>
        <p:spPr bwMode="auto">
          <a:xfrm>
            <a:off x="8701089" y="4802498"/>
            <a:ext cx="230187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046AD7C7-DE3F-5E43-A3A8-CA80750AE375}" type="slidenum">
              <a:rPr kumimoji="0" lang="en-US" altLang="zh-CN" sz="1000" smtClean="0">
                <a:solidFill>
                  <a:srgbClr val="837A80"/>
                </a:solidFill>
                <a:latin typeface="Verdana" panose="020B0604030504040204" charset="0"/>
                <a:cs typeface="MS PGothic" panose="020B0600070205080204" charset="-128"/>
              </a:rPr>
              <a:t>‹#›</a:t>
            </a:fld>
            <a:endParaRPr kumimoji="0" lang="en-US" altLang="zh-CN" sz="1000" dirty="0" smtClean="0">
              <a:solidFill>
                <a:srgbClr val="837A80"/>
              </a:solidFill>
              <a:latin typeface="Verdana" panose="020B0604030504040204" charset="0"/>
              <a:cs typeface="MS PGothic" panose="020B0600070205080204" charset="-128"/>
            </a:endParaRPr>
          </a:p>
        </p:txBody>
      </p:sp>
      <p:pic>
        <p:nvPicPr>
          <p:cNvPr id="41" name="Picture 40" descr="Untitled-2-03.png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445405" y="4643496"/>
            <a:ext cx="1078595" cy="370128"/>
          </a:xfrm>
          <a:prstGeom prst="rect">
            <a:avLst/>
          </a:prstGeom>
        </p:spPr>
      </p:pic>
      <p:grpSp>
        <p:nvGrpSpPr>
          <p:cNvPr id="42" name="Group 41"/>
          <p:cNvGrpSpPr/>
          <p:nvPr userDrawn="1"/>
        </p:nvGrpSpPr>
        <p:grpSpPr>
          <a:xfrm>
            <a:off x="-1081337" y="-53219"/>
            <a:ext cx="646288" cy="646288"/>
            <a:chOff x="-1138755" y="0"/>
            <a:chExt cx="646288" cy="646288"/>
          </a:xfrm>
          <a:solidFill>
            <a:srgbClr val="24215F"/>
          </a:solidFill>
        </p:grpSpPr>
        <p:sp>
          <p:nvSpPr>
            <p:cNvPr id="43" name="Rectangle 42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44" name="TextBox 43"/>
            <p:cNvSpPr txBox="1"/>
            <p:nvPr userDrawn="1"/>
          </p:nvSpPr>
          <p:spPr>
            <a:xfrm>
              <a:off x="-1138755" y="0"/>
              <a:ext cx="407083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R: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36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G: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33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B: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9</a:t>
              </a:r>
              <a:r>
                <a:rPr lang="en-US" sz="800" dirty="0" smtClean="0">
                  <a:solidFill>
                    <a:schemeClr val="bg1"/>
                  </a:solidFill>
                </a:rPr>
                <a:t>5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44"/>
          <p:cNvGrpSpPr/>
          <p:nvPr userDrawn="1"/>
        </p:nvGrpSpPr>
        <p:grpSpPr>
          <a:xfrm>
            <a:off x="-1081337" y="659218"/>
            <a:ext cx="646288" cy="646288"/>
            <a:chOff x="-1138755" y="0"/>
            <a:chExt cx="646288" cy="646288"/>
          </a:xfrm>
        </p:grpSpPr>
        <p:sp>
          <p:nvSpPr>
            <p:cNvPr id="46" name="Rectangle 45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solidFill>
              <a:srgbClr val="1771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47" name="TextBox 46"/>
            <p:cNvSpPr txBox="1"/>
            <p:nvPr userDrawn="1"/>
          </p:nvSpPr>
          <p:spPr>
            <a:xfrm>
              <a:off x="-1138755" y="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R: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23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G:1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36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B: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238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Group 47"/>
          <p:cNvGrpSpPr/>
          <p:nvPr userDrawn="1"/>
        </p:nvGrpSpPr>
        <p:grpSpPr>
          <a:xfrm>
            <a:off x="-1081337" y="1371655"/>
            <a:ext cx="646288" cy="646288"/>
            <a:chOff x="-1138755" y="0"/>
            <a:chExt cx="646288" cy="646288"/>
          </a:xfrm>
        </p:grpSpPr>
        <p:sp>
          <p:nvSpPr>
            <p:cNvPr id="49" name="Rectangle 48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solidFill>
              <a:srgbClr val="25C1F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50" name="TextBox 49"/>
            <p:cNvSpPr txBox="1"/>
            <p:nvPr userDrawn="1"/>
          </p:nvSpPr>
          <p:spPr>
            <a:xfrm>
              <a:off x="-1138755" y="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/>
                  </a:solidFill>
                </a:rPr>
                <a:t>R:</a:t>
              </a:r>
              <a:r>
                <a:rPr lang="en-US" altLang="zh-CN" sz="800" dirty="0" smtClean="0">
                  <a:solidFill>
                    <a:schemeClr val="tx1"/>
                  </a:solidFill>
                </a:rPr>
                <a:t>35</a:t>
              </a:r>
              <a:endParaRPr lang="en-US" sz="800" dirty="0" smtClean="0">
                <a:solidFill>
                  <a:schemeClr val="tx1"/>
                </a:solidFill>
              </a:endParaRPr>
            </a:p>
            <a:p>
              <a:r>
                <a:rPr lang="en-US" sz="800" dirty="0" smtClean="0">
                  <a:solidFill>
                    <a:schemeClr val="tx1"/>
                  </a:solidFill>
                </a:rPr>
                <a:t>G:2</a:t>
              </a:r>
              <a:r>
                <a:rPr lang="en-US" altLang="zh-CN" sz="800" dirty="0" smtClean="0">
                  <a:solidFill>
                    <a:schemeClr val="tx1"/>
                  </a:solidFill>
                </a:rPr>
                <a:t>04</a:t>
              </a:r>
              <a:endParaRPr lang="en-US" sz="800" dirty="0" smtClean="0">
                <a:solidFill>
                  <a:schemeClr val="tx1"/>
                </a:solidFill>
              </a:endParaRPr>
            </a:p>
            <a:p>
              <a:r>
                <a:rPr lang="en-US" sz="800" dirty="0" smtClean="0">
                  <a:solidFill>
                    <a:schemeClr val="tx1"/>
                  </a:solidFill>
                </a:rPr>
                <a:t>B:2</a:t>
              </a:r>
              <a:r>
                <a:rPr lang="en-US" altLang="zh-CN" sz="800" dirty="0" smtClean="0">
                  <a:solidFill>
                    <a:schemeClr val="tx1"/>
                  </a:solidFill>
                </a:rPr>
                <a:t>52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50"/>
          <p:cNvGrpSpPr/>
          <p:nvPr userDrawn="1"/>
        </p:nvGrpSpPr>
        <p:grpSpPr>
          <a:xfrm>
            <a:off x="-1081337" y="2084092"/>
            <a:ext cx="646288" cy="646288"/>
            <a:chOff x="-1138755" y="0"/>
            <a:chExt cx="646288" cy="646288"/>
          </a:xfrm>
        </p:grpSpPr>
        <p:sp>
          <p:nvSpPr>
            <p:cNvPr id="52" name="Rectangle 51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solidFill>
              <a:srgbClr val="24BEB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-1138755" y="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R: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33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G: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200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B: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200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59" name="TextBox 58"/>
          <p:cNvSpPr txBox="1"/>
          <p:nvPr userDrawn="1"/>
        </p:nvSpPr>
        <p:spPr>
          <a:xfrm>
            <a:off x="-1095448" y="3710098"/>
            <a:ext cx="94304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 smtClean="0">
                <a:solidFill>
                  <a:schemeClr val="bg1"/>
                </a:solidFill>
              </a:rPr>
              <a:t>中文字体：</a:t>
            </a:r>
            <a:endParaRPr lang="en-US" altLang="zh-CN" sz="700" dirty="0" smtClean="0">
              <a:solidFill>
                <a:srgbClr val="1EA19F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i="0" dirty="0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微软雅黑</a:t>
            </a:r>
            <a:endParaRPr lang="en-US" altLang="zh-CN" sz="1400" b="0" i="0" dirty="0" smtClean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0" name="Group 59"/>
          <p:cNvGrpSpPr/>
          <p:nvPr userDrawn="1"/>
        </p:nvGrpSpPr>
        <p:grpSpPr>
          <a:xfrm>
            <a:off x="-1081337" y="2796527"/>
            <a:ext cx="646288" cy="646288"/>
            <a:chOff x="-1138755" y="0"/>
            <a:chExt cx="646288" cy="646288"/>
          </a:xfrm>
        </p:grpSpPr>
        <p:sp>
          <p:nvSpPr>
            <p:cNvPr id="61" name="Rectangle 60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solidFill>
              <a:srgbClr val="9F55F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62" name="TextBox 61"/>
            <p:cNvSpPr txBox="1"/>
            <p:nvPr userDrawn="1"/>
          </p:nvSpPr>
          <p:spPr>
            <a:xfrm>
              <a:off x="-1138755" y="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R:</a:t>
              </a:r>
              <a:r>
                <a:rPr lang="zh-CN" altLang="zh-CN" sz="800" dirty="0" smtClean="0">
                  <a:solidFill>
                    <a:schemeClr val="bg1"/>
                  </a:solidFill>
                </a:rPr>
                <a:t>1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76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G:</a:t>
              </a:r>
              <a:r>
                <a:rPr lang="zh-CN" altLang="zh-CN" sz="800" dirty="0" smtClean="0">
                  <a:solidFill>
                    <a:schemeClr val="bg1"/>
                  </a:solidFill>
                </a:rPr>
                <a:t>1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15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B:</a:t>
              </a:r>
              <a:r>
                <a:rPr lang="zh-CN" altLang="zh-CN" sz="800" dirty="0" smtClean="0">
                  <a:solidFill>
                    <a:schemeClr val="bg1"/>
                  </a:solidFill>
                </a:rPr>
                <a:t>2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52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63" name="Rectangle 62"/>
          <p:cNvSpPr/>
          <p:nvPr userDrawn="1"/>
        </p:nvSpPr>
        <p:spPr>
          <a:xfrm>
            <a:off x="-1095448" y="4158940"/>
            <a:ext cx="77089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00" dirty="0" smtClean="0">
                <a:solidFill>
                  <a:schemeClr val="bg1"/>
                </a:solidFill>
              </a:rPr>
              <a:t>英文字体：</a:t>
            </a:r>
            <a:endParaRPr lang="en-US" altLang="zh-CN" sz="700" b="1" i="0" dirty="0" smtClean="0"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  <a:p>
            <a:r>
              <a:rPr lang="en-US" altLang="zh-CN" sz="1600" b="1" i="0" dirty="0" smtClean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Arial</a:t>
            </a:r>
          </a:p>
        </p:txBody>
      </p:sp>
      <p:grpSp>
        <p:nvGrpSpPr>
          <p:cNvPr id="76" name="Group 75"/>
          <p:cNvGrpSpPr/>
          <p:nvPr userDrawn="1"/>
        </p:nvGrpSpPr>
        <p:grpSpPr>
          <a:xfrm>
            <a:off x="-201085" y="208515"/>
            <a:ext cx="136829" cy="4388332"/>
            <a:chOff x="-279703" y="208515"/>
            <a:chExt cx="243417" cy="4388332"/>
          </a:xfrm>
        </p:grpSpPr>
        <p:cxnSp>
          <p:nvCxnSpPr>
            <p:cNvPr id="77" name="Straight Connector 76"/>
            <p:cNvCxnSpPr/>
            <p:nvPr userDrawn="1"/>
          </p:nvCxnSpPr>
          <p:spPr>
            <a:xfrm flipH="1">
              <a:off x="-279703" y="1414714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Group 77"/>
            <p:cNvGrpSpPr/>
            <p:nvPr userDrawn="1"/>
          </p:nvGrpSpPr>
          <p:grpSpPr>
            <a:xfrm>
              <a:off x="-279703" y="4254803"/>
              <a:ext cx="243417" cy="342044"/>
              <a:chOff x="-243418" y="1063625"/>
              <a:chExt cx="243417" cy="342044"/>
            </a:xfrm>
          </p:grpSpPr>
          <p:cxnSp>
            <p:nvCxnSpPr>
              <p:cNvPr id="82" name="Straight Connector 81"/>
              <p:cNvCxnSpPr/>
              <p:nvPr userDrawn="1"/>
            </p:nvCxnSpPr>
            <p:spPr>
              <a:xfrm flipH="1">
                <a:off x="-243418" y="1405669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/>
            <p:cNvGrpSpPr/>
            <p:nvPr userDrawn="1"/>
          </p:nvGrpSpPr>
          <p:grpSpPr>
            <a:xfrm>
              <a:off x="-279703" y="208515"/>
              <a:ext cx="243417" cy="864155"/>
              <a:chOff x="-243418" y="1063625"/>
              <a:chExt cx="243417" cy="864155"/>
            </a:xfrm>
          </p:grpSpPr>
          <p:cxnSp>
            <p:nvCxnSpPr>
              <p:cNvPr id="80" name="Straight Connector 79"/>
              <p:cNvCxnSpPr/>
              <p:nvPr userDrawn="1"/>
            </p:nvCxnSpPr>
            <p:spPr>
              <a:xfrm flipH="1">
                <a:off x="-243418" y="1927780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4" name="Straight Connector 93"/>
            <p:cNvCxnSpPr/>
            <p:nvPr userDrawn="1"/>
          </p:nvCxnSpPr>
          <p:spPr>
            <a:xfrm flipH="1">
              <a:off x="-279703" y="550559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/>
          <p:cNvGrpSpPr/>
          <p:nvPr userDrawn="1"/>
        </p:nvGrpSpPr>
        <p:grpSpPr>
          <a:xfrm>
            <a:off x="9196915" y="208515"/>
            <a:ext cx="136829" cy="4388332"/>
            <a:chOff x="-279703" y="208515"/>
            <a:chExt cx="243417" cy="4388332"/>
          </a:xfrm>
        </p:grpSpPr>
        <p:cxnSp>
          <p:nvCxnSpPr>
            <p:cNvPr id="97" name="Straight Connector 96"/>
            <p:cNvCxnSpPr/>
            <p:nvPr userDrawn="1"/>
          </p:nvCxnSpPr>
          <p:spPr>
            <a:xfrm flipH="1">
              <a:off x="-279703" y="1414714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Group 97"/>
            <p:cNvGrpSpPr/>
            <p:nvPr userDrawn="1"/>
          </p:nvGrpSpPr>
          <p:grpSpPr>
            <a:xfrm>
              <a:off x="-279703" y="4254803"/>
              <a:ext cx="243417" cy="342044"/>
              <a:chOff x="-243418" y="1063625"/>
              <a:chExt cx="243417" cy="342044"/>
            </a:xfrm>
          </p:grpSpPr>
          <p:cxnSp>
            <p:nvCxnSpPr>
              <p:cNvPr id="103" name="Straight Connector 102"/>
              <p:cNvCxnSpPr/>
              <p:nvPr userDrawn="1"/>
            </p:nvCxnSpPr>
            <p:spPr>
              <a:xfrm flipH="1">
                <a:off x="-243418" y="1405669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/>
            <p:cNvGrpSpPr/>
            <p:nvPr userDrawn="1"/>
          </p:nvGrpSpPr>
          <p:grpSpPr>
            <a:xfrm>
              <a:off x="-279703" y="208515"/>
              <a:ext cx="243417" cy="864155"/>
              <a:chOff x="-243418" y="1063625"/>
              <a:chExt cx="243417" cy="864155"/>
            </a:xfrm>
          </p:grpSpPr>
          <p:cxnSp>
            <p:nvCxnSpPr>
              <p:cNvPr id="101" name="Straight Connector 100"/>
              <p:cNvCxnSpPr/>
              <p:nvPr userDrawn="1"/>
            </p:nvCxnSpPr>
            <p:spPr>
              <a:xfrm flipH="1">
                <a:off x="-243418" y="1927780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0" name="Straight Connector 99"/>
            <p:cNvCxnSpPr/>
            <p:nvPr userDrawn="1"/>
          </p:nvCxnSpPr>
          <p:spPr>
            <a:xfrm flipH="1">
              <a:off x="-279703" y="550559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/>
          <a:ea typeface="+mj-ea"/>
          <a:cs typeface="Arial" panose="020B0604020202020204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E2EAE76-448A-094F-B125-A6955B950EE0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srgbClr val="24215F"/>
              </a:solidFill>
              <a:latin typeface="Segoe Print" panose="02000600000000000000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000">
              <a:solidFill>
                <a:prstClr val="white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E2EAE76-448A-094F-B125-A6955B950EE0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srgbClr val="24215F"/>
              </a:solidFill>
              <a:latin typeface="Segoe Print" panose="02000600000000000000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000">
              <a:solidFill>
                <a:prstClr val="white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E2EAE76-448A-094F-B125-A6955B950EE0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en-US" sz="2000">
              <a:solidFill>
                <a:srgbClr val="24215F"/>
              </a:solidFill>
              <a:latin typeface="Segoe Print" panose="02000600000000000000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421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2000">
              <a:solidFill>
                <a:prstClr val="white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 userDrawn="1"/>
        </p:nvGrpSpPr>
        <p:grpSpPr>
          <a:xfrm>
            <a:off x="453872" y="-222553"/>
            <a:ext cx="8232928" cy="169334"/>
            <a:chOff x="453872" y="-222553"/>
            <a:chExt cx="8232928" cy="186268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3196165" y="-205619"/>
              <a:ext cx="690488" cy="169334"/>
              <a:chOff x="2818189" y="-243417"/>
              <a:chExt cx="690488" cy="243417"/>
            </a:xfrm>
          </p:grpSpPr>
          <p:grpSp>
            <p:nvGrpSpPr>
              <p:cNvPr id="14" name="Group 13"/>
              <p:cNvGrpSpPr/>
              <p:nvPr userDrawn="1"/>
            </p:nvGrpSpPr>
            <p:grpSpPr>
              <a:xfrm rot="5400000">
                <a:off x="2867502" y="-292730"/>
                <a:ext cx="243417" cy="342044"/>
                <a:chOff x="-91018" y="1216025"/>
                <a:chExt cx="243417" cy="342044"/>
              </a:xfrm>
            </p:grpSpPr>
            <p:cxnSp>
              <p:nvCxnSpPr>
                <p:cNvPr id="16" name="Straight Connector 15"/>
                <p:cNvCxnSpPr/>
                <p:nvPr userDrawn="1"/>
              </p:nvCxnSpPr>
              <p:spPr>
                <a:xfrm flipH="1">
                  <a:off x="-91018" y="1558069"/>
                  <a:ext cx="243417" cy="0"/>
                </a:xfrm>
                <a:prstGeom prst="line">
                  <a:avLst/>
                </a:prstGeom>
                <a:ln w="6350" cmpd="sng">
                  <a:solidFill>
                    <a:schemeClr val="bg1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 userDrawn="1"/>
              </p:nvCxnSpPr>
              <p:spPr>
                <a:xfrm flipH="1">
                  <a:off x="-91018" y="1216025"/>
                  <a:ext cx="243417" cy="0"/>
                </a:xfrm>
                <a:prstGeom prst="line">
                  <a:avLst/>
                </a:prstGeom>
                <a:ln w="6350" cmpd="sng">
                  <a:solidFill>
                    <a:schemeClr val="bg1"/>
                  </a:solidFill>
                  <a:prstDash val="sys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Straight Connector 14"/>
              <p:cNvCxnSpPr/>
              <p:nvPr userDrawn="1"/>
            </p:nvCxnSpPr>
            <p:spPr>
              <a:xfrm rot="5400000" flipH="1">
                <a:off x="3386968" y="-121708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Straight Connector 22"/>
            <p:cNvCxnSpPr/>
            <p:nvPr userDrawn="1"/>
          </p:nvCxnSpPr>
          <p:spPr>
            <a:xfrm rot="5400000" flipH="1">
              <a:off x="369205" y="-137886"/>
              <a:ext cx="169334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 rot="5400000" flipH="1">
              <a:off x="8602133" y="-137886"/>
              <a:ext cx="169334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 userDrawn="1"/>
        </p:nvGrpSpPr>
        <p:grpSpPr>
          <a:xfrm>
            <a:off x="-1081337" y="-53219"/>
            <a:ext cx="646288" cy="646288"/>
            <a:chOff x="-1138755" y="0"/>
            <a:chExt cx="646288" cy="646288"/>
          </a:xfrm>
          <a:solidFill>
            <a:srgbClr val="24215F"/>
          </a:solidFill>
        </p:grpSpPr>
        <p:sp>
          <p:nvSpPr>
            <p:cNvPr id="43" name="Rectangle 42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44" name="TextBox 43"/>
            <p:cNvSpPr txBox="1"/>
            <p:nvPr userDrawn="1"/>
          </p:nvSpPr>
          <p:spPr>
            <a:xfrm>
              <a:off x="-1138755" y="0"/>
              <a:ext cx="407083" cy="46166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R: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36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G: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33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B: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9</a:t>
              </a:r>
              <a:r>
                <a:rPr lang="en-US" sz="800" dirty="0" smtClean="0">
                  <a:solidFill>
                    <a:schemeClr val="bg1"/>
                  </a:solidFill>
                </a:rPr>
                <a:t>5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44"/>
          <p:cNvGrpSpPr/>
          <p:nvPr userDrawn="1"/>
        </p:nvGrpSpPr>
        <p:grpSpPr>
          <a:xfrm>
            <a:off x="-1081337" y="659218"/>
            <a:ext cx="646288" cy="646288"/>
            <a:chOff x="-1138755" y="0"/>
            <a:chExt cx="646288" cy="646288"/>
          </a:xfrm>
        </p:grpSpPr>
        <p:sp>
          <p:nvSpPr>
            <p:cNvPr id="46" name="Rectangle 45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solidFill>
              <a:srgbClr val="1771E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47" name="TextBox 46"/>
            <p:cNvSpPr txBox="1"/>
            <p:nvPr userDrawn="1"/>
          </p:nvSpPr>
          <p:spPr>
            <a:xfrm>
              <a:off x="-1138755" y="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R: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23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G:1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36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B: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238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Group 47"/>
          <p:cNvGrpSpPr/>
          <p:nvPr userDrawn="1"/>
        </p:nvGrpSpPr>
        <p:grpSpPr>
          <a:xfrm>
            <a:off x="-1081337" y="1371655"/>
            <a:ext cx="646288" cy="646288"/>
            <a:chOff x="-1138755" y="0"/>
            <a:chExt cx="646288" cy="646288"/>
          </a:xfrm>
        </p:grpSpPr>
        <p:sp>
          <p:nvSpPr>
            <p:cNvPr id="49" name="Rectangle 48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solidFill>
              <a:srgbClr val="25C1F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50" name="TextBox 49"/>
            <p:cNvSpPr txBox="1"/>
            <p:nvPr userDrawn="1"/>
          </p:nvSpPr>
          <p:spPr>
            <a:xfrm>
              <a:off x="-1138755" y="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/>
                  </a:solidFill>
                </a:rPr>
                <a:t>R:</a:t>
              </a:r>
              <a:r>
                <a:rPr lang="en-US" altLang="zh-CN" sz="800" dirty="0" smtClean="0">
                  <a:solidFill>
                    <a:schemeClr val="tx1"/>
                  </a:solidFill>
                </a:rPr>
                <a:t>35</a:t>
              </a:r>
              <a:endParaRPr lang="en-US" sz="800" dirty="0" smtClean="0">
                <a:solidFill>
                  <a:schemeClr val="tx1"/>
                </a:solidFill>
              </a:endParaRPr>
            </a:p>
            <a:p>
              <a:r>
                <a:rPr lang="en-US" sz="800" dirty="0" smtClean="0">
                  <a:solidFill>
                    <a:schemeClr val="tx1"/>
                  </a:solidFill>
                </a:rPr>
                <a:t>G:2</a:t>
              </a:r>
              <a:r>
                <a:rPr lang="en-US" altLang="zh-CN" sz="800" dirty="0" smtClean="0">
                  <a:solidFill>
                    <a:schemeClr val="tx1"/>
                  </a:solidFill>
                </a:rPr>
                <a:t>04</a:t>
              </a:r>
              <a:endParaRPr lang="en-US" sz="800" dirty="0" smtClean="0">
                <a:solidFill>
                  <a:schemeClr val="tx1"/>
                </a:solidFill>
              </a:endParaRPr>
            </a:p>
            <a:p>
              <a:r>
                <a:rPr lang="en-US" sz="800" dirty="0" smtClean="0">
                  <a:solidFill>
                    <a:schemeClr val="tx1"/>
                  </a:solidFill>
                </a:rPr>
                <a:t>B:2</a:t>
              </a:r>
              <a:r>
                <a:rPr lang="en-US" altLang="zh-CN" sz="800" dirty="0" smtClean="0">
                  <a:solidFill>
                    <a:schemeClr val="tx1"/>
                  </a:solidFill>
                </a:rPr>
                <a:t>52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Group 50"/>
          <p:cNvGrpSpPr/>
          <p:nvPr userDrawn="1"/>
        </p:nvGrpSpPr>
        <p:grpSpPr>
          <a:xfrm>
            <a:off x="-1081337" y="2084092"/>
            <a:ext cx="646288" cy="646288"/>
            <a:chOff x="-1138755" y="0"/>
            <a:chExt cx="646288" cy="646288"/>
          </a:xfrm>
        </p:grpSpPr>
        <p:sp>
          <p:nvSpPr>
            <p:cNvPr id="52" name="Rectangle 51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solidFill>
              <a:srgbClr val="24BEB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-1138755" y="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R: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33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G: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200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B: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200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59" name="TextBox 58"/>
          <p:cNvSpPr txBox="1"/>
          <p:nvPr userDrawn="1"/>
        </p:nvSpPr>
        <p:spPr>
          <a:xfrm>
            <a:off x="-1095448" y="3710098"/>
            <a:ext cx="6462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00" dirty="0" smtClean="0">
                <a:solidFill>
                  <a:schemeClr val="bg1"/>
                </a:solidFill>
              </a:rPr>
              <a:t>中文字体：</a:t>
            </a:r>
            <a:endParaRPr lang="en-US" altLang="zh-CN" sz="700" dirty="0" smtClean="0">
              <a:solidFill>
                <a:srgbClr val="1EA19F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i="0" dirty="0" smtClean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黑体</a:t>
            </a:r>
            <a:endParaRPr lang="en-US" altLang="zh-CN" sz="1400" b="0" i="0" dirty="0" smtClean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0" name="Group 59"/>
          <p:cNvGrpSpPr/>
          <p:nvPr userDrawn="1"/>
        </p:nvGrpSpPr>
        <p:grpSpPr>
          <a:xfrm>
            <a:off x="-1081337" y="2796527"/>
            <a:ext cx="646288" cy="646288"/>
            <a:chOff x="-1138755" y="0"/>
            <a:chExt cx="646288" cy="646288"/>
          </a:xfrm>
        </p:grpSpPr>
        <p:sp>
          <p:nvSpPr>
            <p:cNvPr id="61" name="Rectangle 60"/>
            <p:cNvSpPr/>
            <p:nvPr userDrawn="1"/>
          </p:nvSpPr>
          <p:spPr>
            <a:xfrm>
              <a:off x="-1138755" y="0"/>
              <a:ext cx="646288" cy="646288"/>
            </a:xfrm>
            <a:prstGeom prst="rect">
              <a:avLst/>
            </a:prstGeom>
            <a:solidFill>
              <a:srgbClr val="9F55F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/>
            </a:p>
          </p:txBody>
        </p:sp>
        <p:sp>
          <p:nvSpPr>
            <p:cNvPr id="62" name="TextBox 61"/>
            <p:cNvSpPr txBox="1"/>
            <p:nvPr userDrawn="1"/>
          </p:nvSpPr>
          <p:spPr>
            <a:xfrm>
              <a:off x="-1138755" y="0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</a:rPr>
                <a:t>R:</a:t>
              </a:r>
              <a:r>
                <a:rPr lang="zh-CN" altLang="zh-CN" sz="800" dirty="0" smtClean="0">
                  <a:solidFill>
                    <a:schemeClr val="bg1"/>
                  </a:solidFill>
                </a:rPr>
                <a:t>1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76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G:</a:t>
              </a:r>
              <a:r>
                <a:rPr lang="zh-CN" altLang="zh-CN" sz="800" dirty="0" smtClean="0">
                  <a:solidFill>
                    <a:schemeClr val="bg1"/>
                  </a:solidFill>
                </a:rPr>
                <a:t>1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15</a:t>
              </a:r>
              <a:endParaRPr lang="en-US" sz="800" dirty="0" smtClean="0">
                <a:solidFill>
                  <a:schemeClr val="bg1"/>
                </a:solidFill>
              </a:endParaRPr>
            </a:p>
            <a:p>
              <a:r>
                <a:rPr lang="en-US" sz="800" dirty="0" smtClean="0">
                  <a:solidFill>
                    <a:schemeClr val="bg1"/>
                  </a:solidFill>
                </a:rPr>
                <a:t>B:</a:t>
              </a:r>
              <a:r>
                <a:rPr lang="zh-CN" altLang="zh-CN" sz="800" dirty="0" smtClean="0">
                  <a:solidFill>
                    <a:schemeClr val="bg1"/>
                  </a:solidFill>
                </a:rPr>
                <a:t>2</a:t>
              </a:r>
              <a:r>
                <a:rPr lang="en-US" altLang="zh-CN" sz="800" dirty="0" smtClean="0">
                  <a:solidFill>
                    <a:schemeClr val="bg1"/>
                  </a:solidFill>
                </a:rPr>
                <a:t>52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  <p:sp>
        <p:nvSpPr>
          <p:cNvPr id="63" name="Rectangle 62"/>
          <p:cNvSpPr/>
          <p:nvPr userDrawn="1"/>
        </p:nvSpPr>
        <p:spPr>
          <a:xfrm>
            <a:off x="-1095448" y="4158940"/>
            <a:ext cx="77089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00" dirty="0" smtClean="0">
                <a:solidFill>
                  <a:schemeClr val="bg1"/>
                </a:solidFill>
              </a:rPr>
              <a:t>英文字体：</a:t>
            </a:r>
            <a:endParaRPr lang="en-US" altLang="zh-CN" sz="700" b="1" i="0" dirty="0" smtClean="0">
              <a:solidFill>
                <a:srgbClr val="FFFFFF"/>
              </a:solidFill>
              <a:latin typeface="Arial" panose="020B0604020202020204"/>
              <a:cs typeface="Arial" panose="020B0604020202020204"/>
            </a:endParaRPr>
          </a:p>
          <a:p>
            <a:r>
              <a:rPr lang="en-US" altLang="zh-CN" sz="1600" b="1" i="0" dirty="0" smtClean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Arial</a:t>
            </a:r>
          </a:p>
        </p:txBody>
      </p:sp>
      <p:grpSp>
        <p:nvGrpSpPr>
          <p:cNvPr id="76" name="Group 75"/>
          <p:cNvGrpSpPr/>
          <p:nvPr userDrawn="1"/>
        </p:nvGrpSpPr>
        <p:grpSpPr>
          <a:xfrm>
            <a:off x="-201085" y="208515"/>
            <a:ext cx="136829" cy="4388332"/>
            <a:chOff x="-279703" y="208515"/>
            <a:chExt cx="243417" cy="4388332"/>
          </a:xfrm>
        </p:grpSpPr>
        <p:cxnSp>
          <p:nvCxnSpPr>
            <p:cNvPr id="77" name="Straight Connector 76"/>
            <p:cNvCxnSpPr/>
            <p:nvPr userDrawn="1"/>
          </p:nvCxnSpPr>
          <p:spPr>
            <a:xfrm flipH="1">
              <a:off x="-279703" y="1414714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Group 77"/>
            <p:cNvGrpSpPr/>
            <p:nvPr userDrawn="1"/>
          </p:nvGrpSpPr>
          <p:grpSpPr>
            <a:xfrm>
              <a:off x="-279703" y="4254803"/>
              <a:ext cx="243417" cy="342044"/>
              <a:chOff x="-243418" y="1063625"/>
              <a:chExt cx="243417" cy="342044"/>
            </a:xfrm>
          </p:grpSpPr>
          <p:cxnSp>
            <p:nvCxnSpPr>
              <p:cNvPr id="82" name="Straight Connector 81"/>
              <p:cNvCxnSpPr/>
              <p:nvPr userDrawn="1"/>
            </p:nvCxnSpPr>
            <p:spPr>
              <a:xfrm flipH="1">
                <a:off x="-243418" y="1405669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" name="Group 78"/>
            <p:cNvGrpSpPr/>
            <p:nvPr userDrawn="1"/>
          </p:nvGrpSpPr>
          <p:grpSpPr>
            <a:xfrm>
              <a:off x="-279703" y="208515"/>
              <a:ext cx="243417" cy="864155"/>
              <a:chOff x="-243418" y="1063625"/>
              <a:chExt cx="243417" cy="864155"/>
            </a:xfrm>
          </p:grpSpPr>
          <p:cxnSp>
            <p:nvCxnSpPr>
              <p:cNvPr id="80" name="Straight Connector 79"/>
              <p:cNvCxnSpPr/>
              <p:nvPr userDrawn="1"/>
            </p:nvCxnSpPr>
            <p:spPr>
              <a:xfrm flipH="1">
                <a:off x="-243418" y="1927780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4" name="Straight Connector 93"/>
            <p:cNvCxnSpPr/>
            <p:nvPr userDrawn="1"/>
          </p:nvCxnSpPr>
          <p:spPr>
            <a:xfrm flipH="1">
              <a:off x="-279703" y="550559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/>
          <p:cNvGrpSpPr/>
          <p:nvPr userDrawn="1"/>
        </p:nvGrpSpPr>
        <p:grpSpPr>
          <a:xfrm>
            <a:off x="9196915" y="208515"/>
            <a:ext cx="136829" cy="4388332"/>
            <a:chOff x="-279703" y="208515"/>
            <a:chExt cx="243417" cy="4388332"/>
          </a:xfrm>
        </p:grpSpPr>
        <p:cxnSp>
          <p:nvCxnSpPr>
            <p:cNvPr id="97" name="Straight Connector 96"/>
            <p:cNvCxnSpPr/>
            <p:nvPr userDrawn="1"/>
          </p:nvCxnSpPr>
          <p:spPr>
            <a:xfrm flipH="1">
              <a:off x="-279703" y="1414714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Group 97"/>
            <p:cNvGrpSpPr/>
            <p:nvPr userDrawn="1"/>
          </p:nvGrpSpPr>
          <p:grpSpPr>
            <a:xfrm>
              <a:off x="-279703" y="4254803"/>
              <a:ext cx="243417" cy="342044"/>
              <a:chOff x="-243418" y="1063625"/>
              <a:chExt cx="243417" cy="342044"/>
            </a:xfrm>
          </p:grpSpPr>
          <p:cxnSp>
            <p:nvCxnSpPr>
              <p:cNvPr id="103" name="Straight Connector 102"/>
              <p:cNvCxnSpPr/>
              <p:nvPr userDrawn="1"/>
            </p:nvCxnSpPr>
            <p:spPr>
              <a:xfrm flipH="1">
                <a:off x="-243418" y="1405669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/>
            <p:cNvGrpSpPr/>
            <p:nvPr userDrawn="1"/>
          </p:nvGrpSpPr>
          <p:grpSpPr>
            <a:xfrm>
              <a:off x="-279703" y="208515"/>
              <a:ext cx="243417" cy="864155"/>
              <a:chOff x="-243418" y="1063625"/>
              <a:chExt cx="243417" cy="864155"/>
            </a:xfrm>
          </p:grpSpPr>
          <p:cxnSp>
            <p:nvCxnSpPr>
              <p:cNvPr id="101" name="Straight Connector 100"/>
              <p:cNvCxnSpPr/>
              <p:nvPr userDrawn="1"/>
            </p:nvCxnSpPr>
            <p:spPr>
              <a:xfrm flipH="1">
                <a:off x="-243418" y="1927780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/>
              <p:cNvCxnSpPr/>
              <p:nvPr userDrawn="1"/>
            </p:nvCxnSpPr>
            <p:spPr>
              <a:xfrm flipH="1">
                <a:off x="-243418" y="1063625"/>
                <a:ext cx="243417" cy="0"/>
              </a:xfrm>
              <a:prstGeom prst="line">
                <a:avLst/>
              </a:prstGeom>
              <a:ln w="6350" cmpd="sng">
                <a:solidFill>
                  <a:schemeClr val="bg1"/>
                </a:solidFill>
                <a:prstDash val="sys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0" name="Straight Connector 99"/>
            <p:cNvCxnSpPr/>
            <p:nvPr userDrawn="1"/>
          </p:nvCxnSpPr>
          <p:spPr>
            <a:xfrm flipH="1">
              <a:off x="-279703" y="550559"/>
              <a:ext cx="243417" cy="0"/>
            </a:xfrm>
            <a:prstGeom prst="line">
              <a:avLst/>
            </a:prstGeom>
            <a:ln w="6350" cmpd="sng">
              <a:solidFill>
                <a:schemeClr val="bg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3872" y="222365"/>
            <a:ext cx="8396441" cy="5257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it-IT" dirty="0"/>
              <a:t>Click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edit</a:t>
            </a:r>
            <a:r>
              <a:rPr lang="it-IT" dirty="0"/>
              <a:t> Master </a:t>
            </a:r>
            <a:r>
              <a:rPr lang="it-IT" dirty="0" err="1"/>
              <a:t>title</a:t>
            </a:r>
            <a:r>
              <a:rPr lang="it-IT" dirty="0"/>
              <a:t> style</a:t>
            </a:r>
            <a:endParaRPr lang="en-US" dirty="0"/>
          </a:p>
        </p:txBody>
      </p:sp>
      <p:sp>
        <p:nvSpPr>
          <p:cNvPr id="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3872" y="1082837"/>
            <a:ext cx="8396441" cy="3668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it-IT" dirty="0"/>
              <a:t>Click </a:t>
            </a:r>
            <a:r>
              <a:rPr lang="it-IT" dirty="0" err="1"/>
              <a:t>to</a:t>
            </a:r>
            <a:r>
              <a:rPr lang="it-IT" dirty="0"/>
              <a:t> </a:t>
            </a:r>
            <a:r>
              <a:rPr lang="it-IT" dirty="0" err="1"/>
              <a:t>edit</a:t>
            </a:r>
            <a:r>
              <a:rPr lang="it-IT" dirty="0"/>
              <a:t> Master text </a:t>
            </a:r>
            <a:r>
              <a:rPr lang="it-IT" dirty="0" err="1"/>
              <a:t>styles</a:t>
            </a:r>
            <a:endParaRPr lang="it-IT" dirty="0"/>
          </a:p>
          <a:p>
            <a:pPr lvl="1"/>
            <a:r>
              <a:rPr lang="it-IT" dirty="0" err="1"/>
              <a:t>Second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2"/>
            <a:r>
              <a:rPr lang="it-IT" dirty="0" err="1"/>
              <a:t>Third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3"/>
            <a:r>
              <a:rPr lang="it-IT" dirty="0" err="1"/>
              <a:t>Fourth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it-IT" dirty="0"/>
          </a:p>
          <a:p>
            <a:pPr lvl="4"/>
            <a:r>
              <a:rPr lang="it-IT" dirty="0" err="1"/>
              <a:t>Fifth</a:t>
            </a:r>
            <a:r>
              <a:rPr lang="it-IT" dirty="0"/>
              <a:t> </a:t>
            </a:r>
            <a:r>
              <a:rPr lang="it-IT" dirty="0" err="1"/>
              <a:t>level</a:t>
            </a:r>
            <a:endParaRPr lang="en-US" dirty="0"/>
          </a:p>
        </p:txBody>
      </p:sp>
      <p:sp>
        <p:nvSpPr>
          <p:cNvPr id="66" name="Text Box 5"/>
          <p:cNvSpPr txBox="1">
            <a:spLocks noChangeArrowheads="1"/>
          </p:cNvSpPr>
          <p:nvPr userDrawn="1"/>
        </p:nvSpPr>
        <p:spPr bwMode="auto">
          <a:xfrm>
            <a:off x="453872" y="4926457"/>
            <a:ext cx="23018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  <a:defRPr/>
            </a:pPr>
            <a:fld id="{046AD7C7-DE3F-5E43-A3A8-CA80750AE375}" type="slidenum">
              <a:rPr kumimoji="0" lang="en-US" altLang="zh-CN" sz="800" smtClean="0">
                <a:solidFill>
                  <a:srgbClr val="1A154C"/>
                </a:solidFill>
                <a:latin typeface="Arial" panose="020B0604020202020204"/>
                <a:cs typeface="Arial" panose="020B0604020202020204"/>
              </a:rPr>
              <a:t>‹#›</a:t>
            </a:fld>
            <a:endParaRPr kumimoji="0" lang="en-US" altLang="zh-CN" sz="800" dirty="0" smtClean="0">
              <a:solidFill>
                <a:srgbClr val="1A154C"/>
              </a:solidFill>
              <a:latin typeface="Arial" panose="020B0604020202020204"/>
              <a:cs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1600" b="1" i="0" kern="1200">
          <a:solidFill>
            <a:schemeClr val="tx1"/>
          </a:solidFill>
          <a:latin typeface="Arial" panose="020B0604020202020204"/>
          <a:ea typeface="+mj-ea"/>
          <a:cs typeface="Arial" panose="020B0604020202020204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 panose="020B0604020202020204"/>
        <a:buNone/>
        <a:defRPr sz="16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1pPr>
      <a:lvl2pPr marL="457200" indent="0" algn="l" defTabSz="457200" rtl="0" eaLnBrk="1" latinLnBrk="0" hangingPunct="1">
        <a:spcBef>
          <a:spcPct val="20000"/>
        </a:spcBef>
        <a:buFont typeface="Arial" panose="020B0604020202020204"/>
        <a:buNone/>
        <a:defRPr sz="16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2pPr>
      <a:lvl3pPr marL="914400" indent="0" algn="l" defTabSz="457200" rtl="0" eaLnBrk="1" latinLnBrk="0" hangingPunct="1">
        <a:spcBef>
          <a:spcPct val="20000"/>
        </a:spcBef>
        <a:buFont typeface="Arial" panose="020B0604020202020204"/>
        <a:buNone/>
        <a:defRPr sz="16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3pPr>
      <a:lvl4pPr marL="1371600" indent="0" algn="l" defTabSz="457200" rtl="0" eaLnBrk="1" latinLnBrk="0" hangingPunct="1">
        <a:spcBef>
          <a:spcPct val="20000"/>
        </a:spcBef>
        <a:buFont typeface="Arial" panose="020B0604020202020204"/>
        <a:buNone/>
        <a:defRPr sz="16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4pPr>
      <a:lvl5pPr marL="1828800" indent="0" algn="l" defTabSz="457200" rtl="0" eaLnBrk="1" latinLnBrk="0" hangingPunct="1">
        <a:spcBef>
          <a:spcPct val="20000"/>
        </a:spcBef>
        <a:buFont typeface="Arial" panose="020B0604020202020204"/>
        <a:buNone/>
        <a:defRPr sz="1600" b="0" i="0" kern="1200">
          <a:solidFill>
            <a:schemeClr val="tx1"/>
          </a:solidFill>
          <a:latin typeface="Arial" panose="020B0604020202020204"/>
          <a:ea typeface="+mn-ea"/>
          <a:cs typeface="Arial" panose="020B0604020202020204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152400" y="1428750"/>
            <a:ext cx="3733800" cy="702034"/>
          </a:xfrm>
        </p:spPr>
        <p:txBody>
          <a:bodyPr>
            <a:noAutofit/>
          </a:bodyPr>
          <a:lstStyle/>
          <a:p>
            <a:r>
              <a:rPr kumimoji="1" lang="zh-CN" altLang="en-US" sz="2000" dirty="0" smtClean="0"/>
              <a:t>下一代金蝶云</a:t>
            </a:r>
            <a:endParaRPr kumimoji="1" lang="en-US" altLang="zh-CN" sz="2000" dirty="0" smtClean="0"/>
          </a:p>
          <a:p>
            <a:r>
              <a:rPr kumimoji="1" lang="zh-CN" altLang="en-US" sz="2000" dirty="0"/>
              <a:t>金蝶苍穹多维数据库组</a:t>
            </a:r>
          </a:p>
        </p:txBody>
      </p:sp>
      <p:sp>
        <p:nvSpPr>
          <p:cNvPr id="6" name="矩形 5"/>
          <p:cNvSpPr/>
          <p:nvPr/>
        </p:nvSpPr>
        <p:spPr>
          <a:xfrm>
            <a:off x="179438" y="2294057"/>
            <a:ext cx="2868562" cy="3506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US" altLang="zh-CN" sz="1400" kern="3800" spc="-100" dirty="0" smtClean="0">
                <a:solidFill>
                  <a:srgbClr val="5CD9D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Ecosystem</a:t>
            </a:r>
            <a:r>
              <a:rPr lang="en-US" altLang="zh-CN" sz="1400" kern="3800" spc="-100">
                <a:solidFill>
                  <a:srgbClr val="5CD9D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	</a:t>
            </a:r>
            <a:r>
              <a:rPr lang="en-US" altLang="zh-CN" sz="1400" kern="3800" spc="-100" smtClean="0">
                <a:solidFill>
                  <a:srgbClr val="5CD9D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Everyone	Experience</a:t>
            </a:r>
            <a:endParaRPr lang="en-US" altLang="zh-CN" sz="1400" kern="3800" spc="-100" dirty="0">
              <a:solidFill>
                <a:srgbClr val="5CD9D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400" y="397490"/>
            <a:ext cx="6477000" cy="6841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5000"/>
              </a:lnSpc>
            </a:pPr>
            <a:r>
              <a:rPr sz="3200" b="1" kern="0" spc="1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Angsana New" panose="02020603050405020304" pitchFamily="18" charset="-34"/>
              </a:rPr>
              <a:t>Kingdee 下一代多维数据库简介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6675" y="2042795"/>
            <a:ext cx="8512810" cy="1601470"/>
          </a:xfrm>
        </p:spPr>
        <p:txBody>
          <a:bodyPr>
            <a:noAutofit/>
          </a:bodyPr>
          <a:lstStyle/>
          <a:p>
            <a:pPr algn="l"/>
            <a:r>
              <a:rPr lang="zh-CN" altLang="en-US" sz="8000" b="1" dirty="0" smtClean="0">
                <a:sym typeface="+mn-ea"/>
              </a:rPr>
              <a:t>易管理</a:t>
            </a:r>
            <a:endParaRPr lang="zh-CN" altLang="en-US" sz="8000" b="1" dirty="0"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48735" y="3409950"/>
            <a:ext cx="461665" cy="381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800" y="112395"/>
            <a:ext cx="5755005" cy="219202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216" y="1341755"/>
            <a:ext cx="4947920" cy="142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0340" y="2366010"/>
            <a:ext cx="3413125" cy="26460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典型客户案例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20700" y="788670"/>
            <a:ext cx="8166100" cy="3811905"/>
          </a:xfrm>
        </p:spPr>
        <p:txBody>
          <a:bodyPr/>
          <a:lstStyle/>
          <a:p>
            <a:r>
              <a:rPr lang="en-US" altLang="zh-CN" dirty="0"/>
              <a:t>5500</a:t>
            </a:r>
            <a:r>
              <a:rPr lang="zh-CN" altLang="en-US" dirty="0"/>
              <a:t>家明细</a:t>
            </a:r>
            <a:r>
              <a:rPr lang="zh-CN" dirty="0"/>
              <a:t>组织，其中</a:t>
            </a:r>
            <a:r>
              <a:rPr lang="en-US" altLang="zh-CN" dirty="0"/>
              <a:t>100</a:t>
            </a:r>
            <a:r>
              <a:rPr lang="zh-CN" altLang="en-US" dirty="0"/>
              <a:t>家合并组织</a:t>
            </a:r>
            <a:endParaRPr lang="zh-CN" dirty="0"/>
          </a:p>
          <a:p>
            <a:r>
              <a:rPr lang="en-US" altLang="zh-CN" dirty="0"/>
              <a:t>1200</a:t>
            </a:r>
            <a:r>
              <a:rPr lang="zh-CN" altLang="en-US" dirty="0"/>
              <a:t>个</a:t>
            </a:r>
            <a:r>
              <a:rPr lang="zh-CN" dirty="0"/>
              <a:t>科目</a:t>
            </a:r>
          </a:p>
          <a:p>
            <a:r>
              <a:rPr lang="en-US" altLang="zh-CN" dirty="0"/>
              <a:t>16000 </a:t>
            </a:r>
            <a:r>
              <a:rPr lang="zh-CN" altLang="en-US" dirty="0"/>
              <a:t>家往来组织</a:t>
            </a:r>
          </a:p>
          <a:p>
            <a:r>
              <a:rPr lang="en-US" altLang="zh-CN" dirty="0"/>
              <a:t>17</a:t>
            </a:r>
            <a:r>
              <a:rPr lang="zh-CN" altLang="en-US" dirty="0"/>
              <a:t>个维度（</a:t>
            </a:r>
            <a:r>
              <a:rPr lang="en-US" altLang="zh-CN" dirty="0"/>
              <a:t>14</a:t>
            </a:r>
            <a:r>
              <a:rPr lang="zh-CN" altLang="en-US" dirty="0"/>
              <a:t>个内建维度，</a:t>
            </a:r>
            <a:r>
              <a:rPr lang="en-US" altLang="zh-CN" dirty="0"/>
              <a:t>3</a:t>
            </a:r>
            <a:r>
              <a:rPr lang="zh-CN" altLang="en-US" dirty="0"/>
              <a:t>个自定义维度）</a:t>
            </a:r>
          </a:p>
          <a:p>
            <a:r>
              <a:rPr lang="zh-CN" altLang="en-US" dirty="0"/>
              <a:t>每年大约</a:t>
            </a:r>
            <a:r>
              <a:rPr lang="en-US" altLang="zh-CN" dirty="0"/>
              <a:t>2</a:t>
            </a:r>
            <a:r>
              <a:rPr lang="zh-CN" altLang="en-US" dirty="0"/>
              <a:t>亿明细数据；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演示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在 </a:t>
            </a:r>
            <a:r>
              <a:rPr lang="en-US" altLang="zh-CN" dirty="0" smtClean="0"/>
              <a:t>Web </a:t>
            </a:r>
            <a:r>
              <a:rPr lang="zh-CN" altLang="en-US" dirty="0" smtClean="0"/>
              <a:t>界面中查询和编辑数据；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中处理数据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动态计算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47675" y="1410970"/>
            <a:ext cx="8239125" cy="2284730"/>
          </a:xfrm>
        </p:spPr>
        <p:txBody>
          <a:bodyPr/>
          <a:lstStyle/>
          <a:p>
            <a:r>
              <a:rPr lang="zh-CN" altLang="en-US" dirty="0"/>
              <a:t>为成员定义动态计算的公式；</a:t>
            </a:r>
          </a:p>
          <a:p>
            <a:r>
              <a:rPr lang="zh-CN" altLang="en-US" dirty="0"/>
              <a:t>当下级成员数据发生改变后，上级成员的数据实时变化；</a:t>
            </a:r>
          </a:p>
          <a:p>
            <a:pPr lvl="0"/>
            <a:r>
              <a:rPr lang="zh-CN" altLang="en-US" dirty="0"/>
              <a:t>例如：</a:t>
            </a:r>
          </a:p>
          <a:p>
            <a:pPr lvl="1"/>
            <a:r>
              <a:rPr lang="zh-CN" altLang="en-US" dirty="0"/>
              <a:t>资产 </a:t>
            </a:r>
            <a:r>
              <a:rPr lang="en-US" altLang="zh-CN" dirty="0"/>
              <a:t>= </a:t>
            </a:r>
            <a:r>
              <a:rPr lang="zh-CN" altLang="en-US" dirty="0"/>
              <a:t>负债 </a:t>
            </a:r>
            <a:r>
              <a:rPr lang="en-US" altLang="zh-CN" dirty="0"/>
              <a:t>+ </a:t>
            </a:r>
            <a:r>
              <a:rPr lang="zh-CN" altLang="en-US" dirty="0"/>
              <a:t>所有者权益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计算引擎</a:t>
            </a:r>
            <a:endParaRPr lang="zh-CN" altLang="en-US" dirty="0"/>
          </a:p>
        </p:txBody>
      </p:sp>
      <p:sp>
        <p:nvSpPr>
          <p:cNvPr id="4" name="AutoShape 4" descr="https://images0.cnblogs.com/blog2015/20714/201503/041311504136281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64998" y="742950"/>
            <a:ext cx="6324600" cy="3430098"/>
            <a:chOff x="1371600" y="819150"/>
            <a:chExt cx="6324600" cy="3430098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819150"/>
              <a:ext cx="6324600" cy="3430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3505200" y="3714750"/>
              <a:ext cx="4114800" cy="534498"/>
            </a:xfrm>
            <a:prstGeom prst="rect">
              <a:avLst/>
            </a:prstGeom>
            <a:solidFill>
              <a:srgbClr val="281ADA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248400" y="2266950"/>
              <a:ext cx="1371600" cy="457200"/>
            </a:xfrm>
            <a:prstGeom prst="rect">
              <a:avLst/>
            </a:prstGeom>
            <a:solidFill>
              <a:srgbClr val="281ADA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248400" y="3257550"/>
              <a:ext cx="1371600" cy="457200"/>
            </a:xfrm>
            <a:prstGeom prst="rect">
              <a:avLst/>
            </a:prstGeom>
            <a:solidFill>
              <a:srgbClr val="281ADA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6" name="矩形标注 5"/>
          <p:cNvSpPr/>
          <p:nvPr/>
        </p:nvSpPr>
        <p:spPr>
          <a:xfrm>
            <a:off x="7086600" y="2419350"/>
            <a:ext cx="1981200" cy="533400"/>
          </a:xfrm>
          <a:prstGeom prst="wedgeRectCallout">
            <a:avLst>
              <a:gd name="adj1" fmla="val -73580"/>
              <a:gd name="adj2" fmla="val 133929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计算结果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计算引擎</a:t>
            </a:r>
          </a:p>
        </p:txBody>
      </p:sp>
      <p:sp>
        <p:nvSpPr>
          <p:cNvPr id="4" name="AutoShape 2" descr="https://images0.cnblogs.com/blog2015/20714/201503/041306520696861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29" y="860389"/>
            <a:ext cx="4791075" cy="3172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5" descr="https://images0.cnblogs.com/blog2015/20714/201503/041305057734669.pn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952750"/>
            <a:ext cx="4557714" cy="2071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257800" y="590550"/>
            <a:ext cx="3649802" cy="1715049"/>
            <a:chOff x="1371600" y="819150"/>
            <a:chExt cx="6324600" cy="3430098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819150"/>
              <a:ext cx="6324600" cy="3430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505200" y="3714750"/>
              <a:ext cx="4114800" cy="534498"/>
            </a:xfrm>
            <a:prstGeom prst="rect">
              <a:avLst/>
            </a:prstGeom>
            <a:solidFill>
              <a:srgbClr val="281ADA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48400" y="2266950"/>
              <a:ext cx="1371600" cy="457200"/>
            </a:xfrm>
            <a:prstGeom prst="rect">
              <a:avLst/>
            </a:prstGeom>
            <a:solidFill>
              <a:srgbClr val="281ADA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48400" y="3257550"/>
              <a:ext cx="1371600" cy="457200"/>
            </a:xfrm>
            <a:prstGeom prst="rect">
              <a:avLst/>
            </a:prstGeom>
            <a:solidFill>
              <a:srgbClr val="281ADA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24000" y="4171950"/>
            <a:ext cx="2600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  <a:latin typeface="Constantia" panose="02030602050306030303" pitchFamily="18" charset="0"/>
              </a:rPr>
              <a:t>agg</a:t>
            </a:r>
            <a:r>
              <a:rPr lang="en-US" altLang="zh-CN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(“</a:t>
            </a:r>
            <a:r>
              <a:rPr lang="zh-CN" altLang="en-US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科目</a:t>
            </a:r>
            <a:r>
              <a:rPr lang="en-US" altLang="zh-CN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.</a:t>
            </a:r>
            <a:r>
              <a:rPr lang="zh-CN" altLang="en-US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公共事业部</a:t>
            </a:r>
            <a:r>
              <a:rPr lang="en-US" altLang="zh-CN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”);</a:t>
            </a:r>
          </a:p>
          <a:p>
            <a:r>
              <a:rPr lang="en-US" altLang="zh-CN" dirty="0" err="1" smtClean="0">
                <a:solidFill>
                  <a:schemeClr val="bg1"/>
                </a:solidFill>
                <a:latin typeface="Constantia" panose="02030602050306030303" pitchFamily="18" charset="0"/>
              </a:rPr>
              <a:t>agg</a:t>
            </a:r>
            <a:r>
              <a:rPr lang="en-US" altLang="zh-CN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(“</a:t>
            </a:r>
            <a:r>
              <a:rPr lang="zh-CN" altLang="en-US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组织</a:t>
            </a:r>
            <a:r>
              <a:rPr lang="en-US" altLang="zh-CN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.Home”);</a:t>
            </a:r>
            <a:endParaRPr lang="zh-CN" altLang="en-US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计算引擎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公共事业费 </a:t>
            </a:r>
            <a:r>
              <a:rPr lang="en-US" altLang="zh-CN" dirty="0" smtClean="0"/>
              <a:t>= </a:t>
            </a:r>
            <a:r>
              <a:rPr lang="zh-CN" altLang="en-US" dirty="0" smtClean="0"/>
              <a:t>水单价</a:t>
            </a:r>
            <a:r>
              <a:rPr lang="en-US" altLang="zh-CN" dirty="0" smtClean="0"/>
              <a:t> </a:t>
            </a:r>
            <a:r>
              <a:rPr lang="en-US" altLang="zh-CN" dirty="0"/>
              <a:t>* </a:t>
            </a:r>
            <a:r>
              <a:rPr lang="zh-CN" altLang="en-US" dirty="0" smtClean="0"/>
              <a:t>水用量</a:t>
            </a:r>
            <a:r>
              <a:rPr lang="en-US" altLang="zh-CN" dirty="0" smtClean="0"/>
              <a:t> </a:t>
            </a:r>
            <a:r>
              <a:rPr lang="en-US" altLang="zh-CN" dirty="0"/>
              <a:t>+ </a:t>
            </a:r>
            <a:r>
              <a:rPr lang="zh-CN" altLang="en-US" dirty="0" smtClean="0"/>
              <a:t>电单价</a:t>
            </a:r>
            <a:r>
              <a:rPr lang="en-US" altLang="zh-CN" dirty="0" smtClean="0"/>
              <a:t> </a:t>
            </a:r>
            <a:r>
              <a:rPr lang="en-US" altLang="zh-CN" dirty="0"/>
              <a:t>* </a:t>
            </a:r>
            <a:r>
              <a:rPr lang="zh-CN" altLang="en-US" dirty="0" smtClean="0"/>
              <a:t>电用量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单价 </a:t>
            </a:r>
            <a:r>
              <a:rPr lang="en-US" altLang="zh-CN" dirty="0" smtClean="0"/>
              <a:t>= </a:t>
            </a:r>
            <a:r>
              <a:rPr lang="en-US" altLang="zh-CN" dirty="0" err="1" smtClean="0"/>
              <a:t>isEmpty</a:t>
            </a:r>
            <a:r>
              <a:rPr lang="en-US" altLang="zh-CN" dirty="0" smtClean="0"/>
              <a:t>(</a:t>
            </a:r>
            <a:r>
              <a:rPr lang="zh-CN" altLang="en-US" dirty="0" smtClean="0"/>
              <a:t>数量</a:t>
            </a:r>
            <a:r>
              <a:rPr lang="en-US" altLang="zh-CN" dirty="0" smtClean="0"/>
              <a:t>) ? 0 : </a:t>
            </a:r>
            <a:r>
              <a:rPr lang="zh-CN" altLang="en-US" dirty="0" smtClean="0"/>
              <a:t>总价</a:t>
            </a:r>
            <a:r>
              <a:rPr lang="en-US" altLang="zh-CN" dirty="0" smtClean="0"/>
              <a:t>/</a:t>
            </a:r>
            <a:r>
              <a:rPr lang="zh-CN" altLang="en-US" dirty="0" smtClean="0"/>
              <a:t>数量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3200" b="1">
                <a:sym typeface="+mn-ea"/>
              </a:rPr>
              <a:t>自主知识产权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51155" y="967740"/>
            <a:ext cx="7490460" cy="3404235"/>
          </a:xfrm>
        </p:spPr>
        <p:txBody>
          <a:bodyPr/>
          <a:lstStyle/>
          <a:p>
            <a:r>
              <a:rPr sz="2000"/>
              <a:t>一种更优的位图压缩算法 MinBitmap 谈少民 徐晓赫；</a:t>
            </a:r>
          </a:p>
          <a:p>
            <a:r>
              <a:rPr sz="2000"/>
              <a:t>一种快速的位图索引算法 谈少民；			</a:t>
            </a:r>
          </a:p>
          <a:p>
            <a:r>
              <a:rPr sz="2000"/>
              <a:t>一种压缩的行存储算法 MinZipRow 谈少民；                     </a:t>
            </a:r>
          </a:p>
          <a:p>
            <a:r>
              <a:rPr sz="2000"/>
              <a:t>一种快速的查询扫描技术 MinQuery 谈少民；                </a:t>
            </a:r>
          </a:p>
          <a:p>
            <a:r>
              <a:rPr sz="2000"/>
              <a:t>一种位图逻辑运算优化算法 徐晓赫；			</a:t>
            </a:r>
          </a:p>
          <a:p>
            <a:r>
              <a:rPr sz="2000"/>
              <a:t>对等的多维数据分布式存储机制 MinStorage 谈少民 吴志超；</a:t>
            </a:r>
          </a:p>
          <a:p>
            <a:r>
              <a:rPr sz="2000"/>
              <a:t>一种利用其它成员位图优化查询的算法 谈少民 姚文辉；</a:t>
            </a:r>
          </a:p>
          <a:p>
            <a:r>
              <a:rPr sz="2000"/>
              <a:t>一种减少 OR 运算使用位图个数的方法 谈少民 徐晓赫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5510" y="1973580"/>
            <a:ext cx="1728470" cy="29902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2"/>
          <p:cNvGrpSpPr/>
          <p:nvPr/>
        </p:nvGrpSpPr>
        <p:grpSpPr bwMode="auto">
          <a:xfrm>
            <a:off x="457200" y="1504950"/>
            <a:ext cx="3326099" cy="1759455"/>
            <a:chOff x="3491880" y="1280960"/>
            <a:chExt cx="2928778" cy="1552904"/>
          </a:xfrm>
        </p:grpSpPr>
        <p:sp>
          <p:nvSpPr>
            <p:cNvPr id="6" name="Rectangle 4"/>
            <p:cNvSpPr/>
            <p:nvPr userDrawn="1"/>
          </p:nvSpPr>
          <p:spPr bwMode="auto">
            <a:xfrm>
              <a:off x="4521566" y="1439158"/>
              <a:ext cx="1795448" cy="733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kumimoji="0" lang="en-US" altLang="zh-CN" sz="5400" dirty="0">
                  <a:solidFill>
                    <a:schemeClr val="bg1"/>
                  </a:solidFill>
                  <a:latin typeface="Goudy Old Style" panose="02020502050305020303" pitchFamily="18" charset="0"/>
                  <a:sym typeface="Segoe Print" panose="02000600000000000000" charset="0"/>
                </a:rPr>
                <a:t>Thanks</a:t>
              </a:r>
            </a:p>
          </p:txBody>
        </p:sp>
        <p:sp>
          <p:nvSpPr>
            <p:cNvPr id="7" name="Rectangle 5"/>
            <p:cNvSpPr/>
            <p:nvPr userDrawn="1"/>
          </p:nvSpPr>
          <p:spPr bwMode="auto">
            <a:xfrm>
              <a:off x="4050688" y="2192823"/>
              <a:ext cx="997942" cy="271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kumimoji="0" lang="en-US" altLang="zh-CN" sz="2000" dirty="0" err="1">
                  <a:solidFill>
                    <a:schemeClr val="bg1"/>
                  </a:solidFill>
                  <a:latin typeface="Arial Narrow" panose="020B0606020202030204" pitchFamily="34" charset="0"/>
                  <a:sym typeface="Arial Narrow" panose="020B0606020202030204" pitchFamily="34" charset="0"/>
                </a:rPr>
                <a:t>terima</a:t>
              </a:r>
              <a:r>
                <a:rPr kumimoji="0" lang="en-US" altLang="zh-CN" sz="2000" dirty="0">
                  <a:solidFill>
                    <a:schemeClr val="bg1"/>
                  </a:solidFill>
                  <a:latin typeface="Arial Narrow" panose="020B0606020202030204" pitchFamily="34" charset="0"/>
                  <a:sym typeface="Arial Narrow" panose="020B0606020202030204" pitchFamily="34" charset="0"/>
                </a:rPr>
                <a:t> </a:t>
              </a:r>
              <a:r>
                <a:rPr kumimoji="0" lang="en-US" altLang="zh-CN" sz="2000" dirty="0" err="1">
                  <a:solidFill>
                    <a:schemeClr val="bg1"/>
                  </a:solidFill>
                  <a:latin typeface="Arial Narrow" panose="020B0606020202030204" pitchFamily="34" charset="0"/>
                  <a:sym typeface="Arial Narrow" panose="020B0606020202030204" pitchFamily="34" charset="0"/>
                </a:rPr>
                <a:t>kasih</a:t>
              </a:r>
              <a:endParaRPr kumimoji="0" lang="en-US" altLang="zh-CN" sz="2000" dirty="0">
                <a:solidFill>
                  <a:schemeClr val="bg1"/>
                </a:solidFill>
                <a:latin typeface="Arial Narrow" panose="020B0606020202030204" pitchFamily="34" charset="0"/>
                <a:sym typeface="Arial Narrow" panose="020B0606020202030204" pitchFamily="34" charset="0"/>
              </a:endParaRPr>
            </a:p>
          </p:txBody>
        </p:sp>
        <p:sp>
          <p:nvSpPr>
            <p:cNvPr id="8" name="Rectangle 6"/>
            <p:cNvSpPr/>
            <p:nvPr userDrawn="1"/>
          </p:nvSpPr>
          <p:spPr bwMode="auto">
            <a:xfrm>
              <a:off x="3491880" y="1280960"/>
              <a:ext cx="903370" cy="54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kumimoji="0" lang="zh-CN" altLang="en-US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感謝</a:t>
              </a:r>
            </a:p>
          </p:txBody>
        </p:sp>
        <p:sp>
          <p:nvSpPr>
            <p:cNvPr id="9" name="Rectangle 7"/>
            <p:cNvSpPr/>
            <p:nvPr userDrawn="1"/>
          </p:nvSpPr>
          <p:spPr bwMode="auto">
            <a:xfrm>
              <a:off x="5199183" y="2100422"/>
              <a:ext cx="1219549" cy="733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kumimoji="0" lang="zh-CN" altLang="en-US" sz="5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谢谢</a:t>
              </a:r>
            </a:p>
          </p:txBody>
        </p:sp>
        <p:sp>
          <p:nvSpPr>
            <p:cNvPr id="10" name="Rectangle 8"/>
            <p:cNvSpPr/>
            <p:nvPr userDrawn="1"/>
          </p:nvSpPr>
          <p:spPr bwMode="auto">
            <a:xfrm>
              <a:off x="5404367" y="1336952"/>
              <a:ext cx="1016291" cy="244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kumimoji="0" lang="zh-CN" altLang="en-US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ありがとう</a:t>
              </a:r>
            </a:p>
          </p:txBody>
        </p:sp>
        <p:sp>
          <p:nvSpPr>
            <p:cNvPr id="11" name="Rectangle 9"/>
            <p:cNvSpPr/>
            <p:nvPr userDrawn="1"/>
          </p:nvSpPr>
          <p:spPr bwMode="auto">
            <a:xfrm>
              <a:off x="3491887" y="1866291"/>
              <a:ext cx="588603" cy="325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kumimoji="0" lang="en-US" altLang="zh-CN" sz="24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ขอบคุณ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31180" y="2504440"/>
            <a:ext cx="2880995" cy="1062990"/>
          </a:xfrm>
        </p:spPr>
        <p:txBody>
          <a:bodyPr/>
          <a:lstStyle/>
          <a:p>
            <a:r>
              <a:rPr kumimoji="1" lang="zh-CN" altLang="en-US" sz="2800" dirty="0" smtClean="0">
                <a:sym typeface="+mn-ea"/>
              </a:rPr>
              <a:t>什么是 </a:t>
            </a:r>
            <a:r>
              <a:rPr kumimoji="1" lang="en-US" altLang="zh-CN" sz="2800" dirty="0" smtClean="0">
                <a:sym typeface="+mn-ea"/>
              </a:rPr>
              <a:t>Kingdee </a:t>
            </a:r>
            <a:r>
              <a:rPr kumimoji="1" lang="zh-CN" altLang="en-US" sz="2800" dirty="0" smtClean="0">
                <a:sym typeface="+mn-ea"/>
              </a:rPr>
              <a:t>多维数据库？</a:t>
            </a:r>
            <a:endParaRPr lang="zh-CN" altLang="en-US" sz="28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/>
          </p:nvPr>
        </p:nvSpPr>
        <p:spPr>
          <a:xfrm>
            <a:off x="245110" y="542290"/>
            <a:ext cx="7753350" cy="345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Kingdee 多维数据库，代号Shrek，是金蝶自主研发的多维数据库产品。</a:t>
            </a:r>
          </a:p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类似 Hyperion 的EssBase产品。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04558"/>
            <a:ext cx="3276600" cy="209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多维数据库可以做什么？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64185" y="3427730"/>
            <a:ext cx="2373630" cy="527050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dirty="0" smtClean="0"/>
              <a:t>存储多维数据</a:t>
            </a:r>
            <a:endParaRPr lang="zh-CN" altLang="en-US" dirty="0"/>
          </a:p>
        </p:txBody>
      </p:sp>
      <p:sp>
        <p:nvSpPr>
          <p:cNvPr id="10" name="文本占位符 2"/>
          <p:cNvSpPr>
            <a:spLocks noGrp="1"/>
          </p:cNvSpPr>
          <p:nvPr/>
        </p:nvSpPr>
        <p:spPr>
          <a:xfrm>
            <a:off x="6629400" y="3427730"/>
            <a:ext cx="1965960" cy="51244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/>
              <a:buChar char="•"/>
              <a:defRPr sz="2400" b="0" i="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800" b="0" i="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计算表达式</a:t>
            </a:r>
            <a:endParaRPr lang="en-US" altLang="zh-CN" dirty="0" smtClean="0"/>
          </a:p>
        </p:txBody>
      </p:sp>
      <p:grpSp>
        <p:nvGrpSpPr>
          <p:cNvPr id="15" name="组合 14"/>
          <p:cNvGrpSpPr/>
          <p:nvPr/>
        </p:nvGrpSpPr>
        <p:grpSpPr>
          <a:xfrm>
            <a:off x="4001770" y="1470025"/>
            <a:ext cx="1367790" cy="1379220"/>
            <a:chOff x="6331" y="2150"/>
            <a:chExt cx="2154" cy="2172"/>
          </a:xfrm>
        </p:grpSpPr>
        <p:sp>
          <p:nvSpPr>
            <p:cNvPr id="12" name="椭圆 11"/>
            <p:cNvSpPr/>
            <p:nvPr/>
          </p:nvSpPr>
          <p:spPr>
            <a:xfrm>
              <a:off x="6331" y="2150"/>
              <a:ext cx="2154" cy="2172"/>
            </a:xfrm>
            <a:prstGeom prst="ellipse">
              <a:avLst/>
            </a:prstGeom>
            <a:noFill/>
            <a:ln w="76200" cmpd="sng">
              <a:solidFill>
                <a:srgbClr val="70AD4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54" y="2775"/>
              <a:ext cx="740" cy="723"/>
            </a:xfrm>
            <a:prstGeom prst="ellipse">
              <a:avLst/>
            </a:prstGeom>
            <a:noFill/>
            <a:ln w="76200" cmpd="sng">
              <a:solidFill>
                <a:srgbClr val="70AD4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586" y="3392"/>
              <a:ext cx="334" cy="298"/>
            </a:xfrm>
            <a:prstGeom prst="line">
              <a:avLst/>
            </a:prstGeom>
            <a:noFill/>
            <a:ln w="76200" cmpd="sng">
              <a:solidFill>
                <a:srgbClr val="70AD4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993775" y="1723390"/>
            <a:ext cx="1078230" cy="1129030"/>
            <a:chOff x="899" y="2629"/>
            <a:chExt cx="1698" cy="1778"/>
          </a:xfrm>
        </p:grpSpPr>
        <p:sp>
          <p:nvSpPr>
            <p:cNvPr id="17" name="矩形 16"/>
            <p:cNvSpPr/>
            <p:nvPr/>
          </p:nvSpPr>
          <p:spPr>
            <a:xfrm>
              <a:off x="1271" y="2629"/>
              <a:ext cx="954" cy="605"/>
            </a:xfrm>
            <a:prstGeom prst="rect">
              <a:avLst/>
            </a:prstGeom>
            <a:noFill/>
            <a:ln w="76200" cmpd="sng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83" y="3516"/>
              <a:ext cx="1151" cy="891"/>
            </a:xfrm>
            <a:prstGeom prst="rect">
              <a:avLst/>
            </a:prstGeom>
            <a:noFill/>
            <a:ln w="76200" cmpd="sng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48" y="2807"/>
              <a:ext cx="302" cy="248"/>
            </a:xfrm>
            <a:prstGeom prst="rect">
              <a:avLst/>
            </a:prstGeom>
            <a:noFill/>
            <a:ln w="76200" cmpd="sng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1" name="单圆角矩形 20"/>
            <p:cNvSpPr/>
            <p:nvPr/>
          </p:nvSpPr>
          <p:spPr>
            <a:xfrm>
              <a:off x="899" y="2629"/>
              <a:ext cx="1698" cy="1778"/>
            </a:xfrm>
            <a:prstGeom prst="round1Rect">
              <a:avLst>
                <a:gd name="adj" fmla="val 11189"/>
              </a:avLst>
            </a:prstGeom>
            <a:noFill/>
            <a:ln w="76200" cmpd="sng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24" name="文本占位符 2"/>
          <p:cNvSpPr>
            <a:spLocks noGrp="1"/>
          </p:cNvSpPr>
          <p:nvPr/>
        </p:nvSpPr>
        <p:spPr>
          <a:xfrm>
            <a:off x="3498850" y="3427730"/>
            <a:ext cx="2373630" cy="52705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/>
              <a:buChar char="•"/>
              <a:defRPr sz="2400" b="0" i="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800" b="0" i="0" kern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zh-CN">
                <a:sym typeface="+mn-ea"/>
              </a:rPr>
              <a:t>实时的、动态的</a:t>
            </a:r>
            <a:r>
              <a:rPr lang="en-US" altLang="zh-CN">
                <a:sym typeface="+mn-ea"/>
              </a:rPr>
              <a:t>查询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6958965" y="1402715"/>
            <a:ext cx="1330960" cy="1691640"/>
            <a:chOff x="7922" y="2432"/>
            <a:chExt cx="2096" cy="2664"/>
          </a:xfrm>
        </p:grpSpPr>
        <p:sp>
          <p:nvSpPr>
            <p:cNvPr id="26" name="圆角矩形 25"/>
            <p:cNvSpPr/>
            <p:nvPr/>
          </p:nvSpPr>
          <p:spPr>
            <a:xfrm>
              <a:off x="7922" y="2432"/>
              <a:ext cx="2097" cy="2664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8135" y="2754"/>
              <a:ext cx="1632" cy="480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8983" y="2937"/>
              <a:ext cx="120" cy="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9250" y="2934"/>
              <a:ext cx="120" cy="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9481" y="2937"/>
              <a:ext cx="120" cy="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8154" y="3440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8154" y="3972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8154" y="4515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8796" y="3439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8796" y="3972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8796" y="4515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9418" y="3439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9418" y="3972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9418" y="4515"/>
              <a:ext cx="349" cy="341"/>
            </a:xfrm>
            <a:prstGeom prst="roundRect">
              <a:avLst>
                <a:gd name="adj" fmla="val 214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vert="horz" rtlCol="0" anchor="t">
            <a:noAutofit/>
          </a:bodyPr>
          <a:lstStyle/>
          <a:p>
            <a:pPr lvl="0" algn="l"/>
            <a:r>
              <a:rPr kumimoji="1" lang="zh-CN" altLang="en-US" sz="3200" b="1" dirty="0" smtClean="0">
                <a:sym typeface="+mn-ea"/>
              </a:rPr>
              <a:t>简介</a:t>
            </a:r>
          </a:p>
        </p:txBody>
      </p:sp>
      <p:sp>
        <p:nvSpPr>
          <p:cNvPr id="68" name="矩形 67"/>
          <p:cNvSpPr/>
          <p:nvPr/>
        </p:nvSpPr>
        <p:spPr>
          <a:xfrm>
            <a:off x="55245" y="773430"/>
            <a:ext cx="9020175" cy="1752600"/>
          </a:xfrm>
          <a:prstGeom prst="rect">
            <a:avLst/>
          </a:prstGeom>
          <a:solidFill>
            <a:srgbClr val="1B1B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148955" y="84328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客户端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591185" y="1537335"/>
            <a:ext cx="1045210" cy="718185"/>
            <a:chOff x="1075" y="5127"/>
            <a:chExt cx="1646" cy="1131"/>
          </a:xfrm>
        </p:grpSpPr>
        <p:sp>
          <p:nvSpPr>
            <p:cNvPr id="78" name="梯形 77"/>
            <p:cNvSpPr/>
            <p:nvPr/>
          </p:nvSpPr>
          <p:spPr>
            <a:xfrm>
              <a:off x="1621" y="6052"/>
              <a:ext cx="553" cy="207"/>
            </a:xfrm>
            <a:prstGeom prst="trapezoid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5" y="5127"/>
              <a:ext cx="1646" cy="925"/>
            </a:xfrm>
            <a:prstGeom prst="rect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2" name="文本框 81"/>
          <p:cNvSpPr txBox="1"/>
          <p:nvPr/>
        </p:nvSpPr>
        <p:spPr>
          <a:xfrm>
            <a:off x="352425" y="1125220"/>
            <a:ext cx="16198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Java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访问接口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2653665" y="1537335"/>
            <a:ext cx="1045210" cy="718185"/>
            <a:chOff x="1075" y="5127"/>
            <a:chExt cx="1646" cy="1131"/>
          </a:xfrm>
        </p:grpSpPr>
        <p:sp>
          <p:nvSpPr>
            <p:cNvPr id="84" name="梯形 83"/>
            <p:cNvSpPr/>
            <p:nvPr/>
          </p:nvSpPr>
          <p:spPr>
            <a:xfrm>
              <a:off x="1621" y="6052"/>
              <a:ext cx="553" cy="207"/>
            </a:xfrm>
            <a:prstGeom prst="trapezoid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5" y="5127"/>
              <a:ext cx="1646" cy="925"/>
            </a:xfrm>
            <a:prstGeom prst="rect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6" name="文本框 85"/>
          <p:cNvSpPr txBox="1"/>
          <p:nvPr/>
        </p:nvSpPr>
        <p:spPr>
          <a:xfrm>
            <a:off x="2587625" y="1125220"/>
            <a:ext cx="11779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MDX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接口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08550" y="1537335"/>
            <a:ext cx="1045210" cy="718185"/>
            <a:chOff x="1075" y="5127"/>
            <a:chExt cx="1646" cy="1131"/>
          </a:xfrm>
        </p:grpSpPr>
        <p:sp>
          <p:nvSpPr>
            <p:cNvPr id="9" name="梯形 8"/>
            <p:cNvSpPr/>
            <p:nvPr/>
          </p:nvSpPr>
          <p:spPr>
            <a:xfrm>
              <a:off x="1621" y="6052"/>
              <a:ext cx="553" cy="207"/>
            </a:xfrm>
            <a:prstGeom prst="trapezoid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5" y="5127"/>
              <a:ext cx="1646" cy="925"/>
            </a:xfrm>
            <a:prstGeom prst="rect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1" name="文本框 10"/>
          <p:cNvSpPr txBox="1"/>
          <p:nvPr/>
        </p:nvSpPr>
        <p:spPr>
          <a:xfrm>
            <a:off x="4641850" y="1125220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浏览器访问接口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107315" y="2741930"/>
            <a:ext cx="9020175" cy="1804670"/>
            <a:chOff x="11" y="4622"/>
            <a:chExt cx="14205" cy="2842"/>
          </a:xfrm>
        </p:grpSpPr>
        <p:sp>
          <p:nvSpPr>
            <p:cNvPr id="66" name="矩形 65"/>
            <p:cNvSpPr/>
            <p:nvPr/>
          </p:nvSpPr>
          <p:spPr>
            <a:xfrm>
              <a:off x="11" y="4622"/>
              <a:ext cx="14205" cy="2842"/>
            </a:xfrm>
            <a:prstGeom prst="rect">
              <a:avLst/>
            </a:prstGeom>
            <a:solidFill>
              <a:srgbClr val="2C29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825" y="5168"/>
              <a:ext cx="600" cy="1440"/>
              <a:chOff x="6480" y="4410"/>
              <a:chExt cx="600" cy="144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480" y="4410"/>
                <a:ext cx="600" cy="144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867" y="4594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561" y="5425"/>
                <a:ext cx="438" cy="57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561" y="5568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6561" y="571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901" y="5168"/>
              <a:ext cx="600" cy="1440"/>
              <a:chOff x="6480" y="4410"/>
              <a:chExt cx="600" cy="144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480" y="4410"/>
                <a:ext cx="600" cy="144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867" y="4594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561" y="5425"/>
                <a:ext cx="438" cy="57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561" y="5568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561" y="571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39" y="5168"/>
              <a:ext cx="600" cy="1440"/>
              <a:chOff x="6480" y="4410"/>
              <a:chExt cx="600" cy="144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6480" y="4410"/>
                <a:ext cx="600" cy="144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6867" y="4594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561" y="5425"/>
                <a:ext cx="438" cy="57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561" y="5568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561" y="571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2863" y="5168"/>
              <a:ext cx="600" cy="1440"/>
              <a:chOff x="6480" y="4410"/>
              <a:chExt cx="600" cy="1440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6480" y="4410"/>
                <a:ext cx="600" cy="144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6867" y="4594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6561" y="5425"/>
                <a:ext cx="438" cy="57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561" y="5568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561" y="571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11408" y="4622"/>
              <a:ext cx="28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分布式服务器群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939" y="6718"/>
              <a:ext cx="637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计算 服务集群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5377" y="6718"/>
              <a:ext cx="368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存储与查询服务集群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5825" y="5168"/>
              <a:ext cx="2489" cy="1440"/>
              <a:chOff x="5825" y="5168"/>
              <a:chExt cx="2489" cy="144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825" y="5168"/>
                <a:ext cx="600" cy="1440"/>
                <a:chOff x="1244" y="4482"/>
                <a:chExt cx="600" cy="144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1244" y="4482"/>
                  <a:ext cx="600" cy="144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631" y="4666"/>
                  <a:ext cx="120" cy="14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325" y="5497"/>
                  <a:ext cx="438" cy="57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1325" y="5640"/>
                  <a:ext cx="438" cy="56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1325" y="5782"/>
                  <a:ext cx="438" cy="56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6774" y="5168"/>
                <a:ext cx="600" cy="1440"/>
                <a:chOff x="1244" y="4482"/>
                <a:chExt cx="600" cy="1440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1244" y="4482"/>
                  <a:ext cx="600" cy="144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1631" y="4666"/>
                  <a:ext cx="120" cy="14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1325" y="5497"/>
                  <a:ext cx="438" cy="57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1325" y="5640"/>
                  <a:ext cx="438" cy="56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1325" y="5782"/>
                  <a:ext cx="438" cy="56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7714" y="5168"/>
                <a:ext cx="600" cy="1440"/>
                <a:chOff x="1244" y="4482"/>
                <a:chExt cx="600" cy="1440"/>
              </a:xfrm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1244" y="4482"/>
                  <a:ext cx="600" cy="144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>
                  <a:off x="1631" y="4666"/>
                  <a:ext cx="120" cy="14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1325" y="5497"/>
                  <a:ext cx="438" cy="57"/>
                </a:xfrm>
                <a:prstGeom prst="rect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>
                  <a:off x="1325" y="5640"/>
                  <a:ext cx="438" cy="56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1325" y="5782"/>
                  <a:ext cx="438" cy="56"/>
                </a:xfrm>
                <a:prstGeom prst="rect">
                  <a:avLst/>
                </a:prstGeom>
                <a:solidFill>
                  <a:schemeClr val="bg2">
                    <a:lumMod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1400" smtClean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endParaRPr>
                </a:p>
              </p:txBody>
            </p:sp>
          </p:grpSp>
        </p:grpSp>
        <p:grpSp>
          <p:nvGrpSpPr>
            <p:cNvPr id="91" name="组合 90"/>
            <p:cNvGrpSpPr/>
            <p:nvPr/>
          </p:nvGrpSpPr>
          <p:grpSpPr>
            <a:xfrm>
              <a:off x="10357" y="5168"/>
              <a:ext cx="600" cy="1440"/>
              <a:chOff x="6480" y="4410"/>
              <a:chExt cx="600" cy="1440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6480" y="4410"/>
                <a:ext cx="600" cy="144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6867" y="4594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6561" y="5425"/>
                <a:ext cx="438" cy="57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6561" y="5568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6561" y="571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97" name="文本框 96"/>
            <p:cNvSpPr txBox="1"/>
            <p:nvPr/>
          </p:nvSpPr>
          <p:spPr>
            <a:xfrm>
              <a:off x="9836" y="6718"/>
              <a:ext cx="193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灾备存储</a:t>
              </a:r>
            </a:p>
          </p:txBody>
        </p:sp>
      </p:grpSp>
      <p:sp>
        <p:nvSpPr>
          <p:cNvPr id="99" name="下箭头 98"/>
          <p:cNvSpPr/>
          <p:nvPr/>
        </p:nvSpPr>
        <p:spPr>
          <a:xfrm>
            <a:off x="1636395" y="2526030"/>
            <a:ext cx="335915" cy="372745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下箭头 99"/>
          <p:cNvSpPr/>
          <p:nvPr/>
        </p:nvSpPr>
        <p:spPr>
          <a:xfrm rot="16200000">
            <a:off x="3160395" y="3378835"/>
            <a:ext cx="335915" cy="372745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1" name="下箭头 100"/>
          <p:cNvSpPr/>
          <p:nvPr/>
        </p:nvSpPr>
        <p:spPr>
          <a:xfrm rot="16200000">
            <a:off x="5875655" y="3378835"/>
            <a:ext cx="335915" cy="372745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91438" tIns="45719" rIns="91438" bIns="45719">
            <a:normAutofit/>
          </a:bodyPr>
          <a:lstStyle/>
          <a:p>
            <a:r>
              <a:rPr lang="zh-CN" altLang="en-US" sz="2100" dirty="0" smtClean="0"/>
              <a:t>架构图</a:t>
            </a:r>
            <a:endParaRPr lang="zh-CN" altLang="en-US" sz="2100" dirty="0"/>
          </a:p>
        </p:txBody>
      </p:sp>
      <p:sp>
        <p:nvSpPr>
          <p:cNvPr id="99" name="矩形 98"/>
          <p:cNvSpPr/>
          <p:nvPr/>
        </p:nvSpPr>
        <p:spPr>
          <a:xfrm>
            <a:off x="1693545" y="4111636"/>
            <a:ext cx="3379470" cy="5715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zh-CN" sz="1350">
                <a:latin typeface="Courier New" panose="02070309020205020404" charset="0"/>
                <a:ea typeface="微软雅黑" panose="020B0503020204020204" charset="-122"/>
                <a:cs typeface="Courier New" panose="02070309020205020404" charset="0"/>
              </a:rPr>
              <a:t>memory Mapped Files</a:t>
            </a:r>
          </a:p>
        </p:txBody>
      </p:sp>
      <p:sp>
        <p:nvSpPr>
          <p:cNvPr id="100" name="矩形 99"/>
          <p:cNvSpPr/>
          <p:nvPr/>
        </p:nvSpPr>
        <p:spPr>
          <a:xfrm>
            <a:off x="1693545" y="3432186"/>
            <a:ext cx="3378835" cy="5715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zh-CN" sz="1350" dirty="0">
                <a:latin typeface="Courier New" panose="02070309020205020404" charset="0"/>
                <a:ea typeface="微软雅黑" panose="020B0503020204020204" charset="-122"/>
                <a:cs typeface="Courier New" panose="02070309020205020404" charset="0"/>
              </a:rPr>
              <a:t>Collections</a:t>
            </a:r>
          </a:p>
          <a:p>
            <a:pPr algn="l"/>
            <a:r>
              <a:rPr lang="en-US" altLang="zh-CN" sz="900" dirty="0">
                <a:latin typeface="Courier New" panose="02070309020205020404" charset="0"/>
                <a:ea typeface="微软雅黑" panose="020B0503020204020204" charset="-122"/>
                <a:cs typeface="Courier New" panose="02070309020205020404" charset="0"/>
                <a:sym typeface="+mn-ea"/>
              </a:rPr>
              <a:t>Array List </a:t>
            </a:r>
            <a:r>
              <a:rPr lang="en-US" altLang="zh-CN" sz="900" dirty="0" smtClean="0">
                <a:latin typeface="Courier New" panose="02070309020205020404" charset="0"/>
                <a:ea typeface="微软雅黑" panose="020B0503020204020204" charset="-122"/>
                <a:cs typeface="Courier New" panose="02070309020205020404" charset="0"/>
                <a:sym typeface="+mn-ea"/>
              </a:rPr>
              <a:t>Dictionary Bitmap</a:t>
            </a:r>
            <a:endParaRPr lang="en-US" altLang="zh-CN" sz="900" dirty="0">
              <a:latin typeface="Courier New" panose="02070309020205020404" charset="0"/>
              <a:ea typeface="微软雅黑" panose="020B0503020204020204" charset="-122"/>
              <a:cs typeface="Courier New" panose="02070309020205020404" charset="0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693545" y="2758451"/>
            <a:ext cx="3378835" cy="5715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zh-CN" sz="1350">
                <a:latin typeface="Courier New" panose="02070309020205020404" charset="0"/>
                <a:ea typeface="微软雅黑" panose="020B0503020204020204" charset="-122"/>
                <a:cs typeface="Courier New" panose="02070309020205020404" charset="0"/>
              </a:rPr>
              <a:t>Storages</a:t>
            </a:r>
          </a:p>
          <a:p>
            <a:pPr algn="l"/>
            <a:r>
              <a:rPr lang="en-US" altLang="zh-CN" sz="900">
                <a:latin typeface="Courier New" panose="02070309020205020404" charset="0"/>
                <a:ea typeface="微软雅黑" panose="020B0503020204020204" charset="-122"/>
                <a:cs typeface="Courier New" panose="02070309020205020404" charset="0"/>
              </a:rPr>
              <a:t>Dimension Measure</a:t>
            </a:r>
          </a:p>
        </p:txBody>
      </p:sp>
      <p:sp>
        <p:nvSpPr>
          <p:cNvPr id="102" name="矩形 101"/>
          <p:cNvSpPr/>
          <p:nvPr/>
        </p:nvSpPr>
        <p:spPr>
          <a:xfrm>
            <a:off x="3565525" y="1691640"/>
            <a:ext cx="1506855" cy="981075"/>
          </a:xfrm>
          <a:prstGeom prst="rect">
            <a:avLst/>
          </a:prstGeom>
          <a:solidFill>
            <a:schemeClr val="accent6">
              <a:alpha val="41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zh-CN" sz="1350">
                <a:latin typeface="Courier New" panose="02070309020205020404" charset="0"/>
                <a:cs typeface="Courier New" panose="02070309020205020404" charset="0"/>
              </a:rPr>
              <a:t>Save</a:t>
            </a:r>
          </a:p>
        </p:txBody>
      </p:sp>
      <p:sp>
        <p:nvSpPr>
          <p:cNvPr id="103" name="矩形 102"/>
          <p:cNvSpPr/>
          <p:nvPr/>
        </p:nvSpPr>
        <p:spPr>
          <a:xfrm>
            <a:off x="1693386" y="1690699"/>
            <a:ext cx="1771650" cy="446246"/>
          </a:xfrm>
          <a:prstGeom prst="rect">
            <a:avLst/>
          </a:prstGeom>
          <a:solidFill>
            <a:schemeClr val="accent6">
              <a:alpha val="41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zh-CN" sz="1350">
                <a:latin typeface="Courier New" panose="02070309020205020404" charset="0"/>
                <a:cs typeface="Courier New" panose="02070309020205020404" charset="0"/>
              </a:rPr>
              <a:t>Query</a:t>
            </a:r>
          </a:p>
        </p:txBody>
      </p:sp>
      <p:sp>
        <p:nvSpPr>
          <p:cNvPr id="104" name="矩形 103"/>
          <p:cNvSpPr/>
          <p:nvPr/>
        </p:nvSpPr>
        <p:spPr>
          <a:xfrm>
            <a:off x="5172710" y="1691005"/>
            <a:ext cx="997585" cy="2992120"/>
          </a:xfrm>
          <a:prstGeom prst="rect">
            <a:avLst/>
          </a:prstGeom>
          <a:solidFill>
            <a:schemeClr val="accent6">
              <a:alpha val="41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zh-CN" sz="1200">
                <a:latin typeface="Courier New" panose="02070309020205020404" charset="0"/>
                <a:cs typeface="Courier New" panose="02070309020205020404" charset="0"/>
              </a:rPr>
              <a:t>Metadata</a:t>
            </a:r>
          </a:p>
        </p:txBody>
      </p:sp>
      <p:sp>
        <p:nvSpPr>
          <p:cNvPr id="105" name="矩形 104"/>
          <p:cNvSpPr/>
          <p:nvPr/>
        </p:nvSpPr>
        <p:spPr>
          <a:xfrm>
            <a:off x="1693545" y="1185239"/>
            <a:ext cx="4476750" cy="446246"/>
          </a:xfrm>
          <a:prstGeom prst="rect">
            <a:avLst/>
          </a:prstGeom>
          <a:solidFill>
            <a:schemeClr val="accent6"/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zh-CN" sz="1350">
                <a:latin typeface="Courier New" panose="02070309020205020404" charset="0"/>
                <a:cs typeface="Courier New" panose="02070309020205020404" charset="0"/>
              </a:rPr>
              <a:t>Compute Engine</a:t>
            </a:r>
          </a:p>
        </p:txBody>
      </p:sp>
      <p:sp>
        <p:nvSpPr>
          <p:cNvPr id="106" name="矩形 105"/>
          <p:cNvSpPr/>
          <p:nvPr/>
        </p:nvSpPr>
        <p:spPr>
          <a:xfrm>
            <a:off x="1694021" y="623264"/>
            <a:ext cx="4476750" cy="446246"/>
          </a:xfrm>
          <a:prstGeom prst="rect">
            <a:avLst/>
          </a:prstGeom>
          <a:solidFill>
            <a:schemeClr val="accent4"/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zh-CN" sz="1350">
                <a:latin typeface="Courier New" panose="02070309020205020404" charset="0"/>
                <a:cs typeface="Courier New" panose="02070309020205020404" charset="0"/>
              </a:rPr>
              <a:t>Web API</a:t>
            </a:r>
          </a:p>
        </p:txBody>
      </p:sp>
      <p:sp>
        <p:nvSpPr>
          <p:cNvPr id="107" name="矩形 106"/>
          <p:cNvSpPr/>
          <p:nvPr/>
        </p:nvSpPr>
        <p:spPr>
          <a:xfrm>
            <a:off x="6330950" y="623570"/>
            <a:ext cx="1142365" cy="4060190"/>
          </a:xfrm>
          <a:prstGeom prst="rect">
            <a:avLst/>
          </a:prstGeom>
          <a:solidFill>
            <a:schemeClr val="accent4"/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zh-CN" sz="1350" dirty="0">
                <a:latin typeface="Courier New" panose="02070309020205020404" charset="0"/>
                <a:cs typeface="Courier New" panose="02070309020205020404" charset="0"/>
              </a:rPr>
              <a:t>Client API</a:t>
            </a:r>
          </a:p>
        </p:txBody>
      </p:sp>
      <p:sp>
        <p:nvSpPr>
          <p:cNvPr id="3" name="矩形 2"/>
          <p:cNvSpPr/>
          <p:nvPr/>
        </p:nvSpPr>
        <p:spPr>
          <a:xfrm>
            <a:off x="1694180" y="2226310"/>
            <a:ext cx="1771015" cy="446405"/>
          </a:xfrm>
          <a:prstGeom prst="rect">
            <a:avLst/>
          </a:prstGeom>
          <a:solidFill>
            <a:schemeClr val="accent6"/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zh-CN" sz="1000">
                <a:latin typeface="Courier New" panose="02070309020205020404" charset="0"/>
                <a:cs typeface="Courier New" panose="02070309020205020404" charset="0"/>
              </a:rPr>
              <a:t>Dynamic Compute Engine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5750" y="3101340"/>
            <a:ext cx="7675245" cy="1428750"/>
          </a:xfrm>
        </p:spPr>
        <p:txBody>
          <a:bodyPr>
            <a:noAutofit/>
          </a:bodyPr>
          <a:lstStyle/>
          <a:p>
            <a:r>
              <a:rPr lang="zh-CN" altLang="en-US" sz="9600" b="1">
                <a:sym typeface="+mn-ea"/>
              </a:rPr>
              <a:t>现代设计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14470" y="1271270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分布式计算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519035" y="1720215"/>
            <a:ext cx="428625" cy="110744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zh-CN" altLang="en-US" sz="1600" b="1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分布式存储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090410" y="1677670"/>
            <a:ext cx="428625" cy="119253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altLang="zh-CN" sz="1600" b="1">
                <a:solidFill>
                  <a:srgbClr val="660033"/>
                </a:solidFill>
                <a:latin typeface="微软雅黑" panose="020B0503020204020204" charset="-122"/>
                <a:ea typeface="微软雅黑" panose="020B0503020204020204" charset="-122"/>
              </a:rPr>
              <a:t>Min IntList</a:t>
            </a:r>
            <a:endParaRPr lang="zh-CN" altLang="en-US" sz="1600" b="1">
              <a:solidFill>
                <a:srgbClr val="66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83350" y="1271270"/>
            <a:ext cx="675005" cy="131064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zh-CN" altLang="en-US" sz="3200" b="1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列存储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398645" y="191643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位图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38725" y="1916430"/>
            <a:ext cx="1529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Min Bitmap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04765" y="2306320"/>
            <a:ext cx="137858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200" b="1">
                <a:solidFill>
                  <a:srgbClr val="660066"/>
                </a:solidFill>
                <a:latin typeface="微软雅黑" panose="020B0503020204020204" charset="-122"/>
                <a:ea typeface="微软雅黑" panose="020B0503020204020204" charset="-122"/>
              </a:rPr>
              <a:t>Roaring Bitmap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58355" y="1144905"/>
            <a:ext cx="1210945" cy="3371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00" b="1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Zip IntList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398645" y="1046480"/>
            <a:ext cx="944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200" b="1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内存数据库</a:t>
            </a:r>
            <a:endParaRPr lang="en-US" altLang="zh-CN" sz="1200" b="1">
              <a:solidFill>
                <a:srgbClr val="66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70245" y="829945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矢量计算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19035" y="3486785"/>
            <a:ext cx="102489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>
                <a:solidFill>
                  <a:schemeClr val="bg2">
                    <a:lumMod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行存储</a:t>
            </a:r>
          </a:p>
          <a:p>
            <a:r>
              <a:rPr lang="en-US" altLang="zh-CN" b="1">
                <a:solidFill>
                  <a:schemeClr val="bg2">
                    <a:lumMod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b="1">
                <a:solidFill>
                  <a:schemeClr val="bg2">
                    <a:lumMod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树索引</a:t>
            </a:r>
          </a:p>
          <a:p>
            <a:r>
              <a:rPr lang="zh-CN" altLang="en-US" b="1">
                <a:solidFill>
                  <a:schemeClr val="bg2">
                    <a:lumMod val="9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未压缩</a:t>
            </a:r>
          </a:p>
        </p:txBody>
      </p:sp>
      <p:sp>
        <p:nvSpPr>
          <p:cNvPr id="8" name="乘号 7"/>
          <p:cNvSpPr/>
          <p:nvPr/>
        </p:nvSpPr>
        <p:spPr>
          <a:xfrm>
            <a:off x="7917180" y="3399155"/>
            <a:ext cx="885190" cy="843280"/>
          </a:xfrm>
          <a:prstGeom prst="mathMultiply">
            <a:avLst>
              <a:gd name="adj1" fmla="val 14833"/>
            </a:avLst>
          </a:prstGeom>
          <a:solidFill>
            <a:srgbClr val="FFC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0070" y="514985"/>
            <a:ext cx="8240395" cy="671830"/>
          </a:xfrm>
        </p:spPr>
        <p:txBody>
          <a:bodyPr>
            <a:noAutofit/>
          </a:bodyPr>
          <a:lstStyle/>
          <a:p>
            <a:pPr algn="r"/>
            <a:r>
              <a:rPr lang="zh-CN" altLang="en-US" sz="6000" b="1" dirty="0"/>
              <a:t>分区 和 分布式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2120" y="1590675"/>
            <a:ext cx="6479540" cy="3189605"/>
          </a:xfrm>
        </p:spPr>
        <p:txBody>
          <a:bodyPr/>
          <a:lstStyle/>
          <a:p>
            <a:r>
              <a:rPr lang="zh-CN" altLang="en-US" dirty="0" smtClean="0"/>
              <a:t>在单台计算机中，可以将历史的数据和最新的数据进行分区，从而区分热数据和冷数据；</a:t>
            </a:r>
            <a:endParaRPr lang="en-US" altLang="zh-CN" dirty="0" smtClean="0"/>
          </a:p>
          <a:p>
            <a:r>
              <a:rPr lang="zh-CN" altLang="en-US" dirty="0"/>
              <a:t>当热数据也很多时，可以将数据进行水平分割，从而利用多台计算机处理数据。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89940" y="3384550"/>
            <a:ext cx="5236210" cy="929640"/>
            <a:chOff x="1244" y="5330"/>
            <a:chExt cx="8246" cy="1464"/>
          </a:xfrm>
        </p:grpSpPr>
        <p:grpSp>
          <p:nvGrpSpPr>
            <p:cNvPr id="9" name="组合 8"/>
            <p:cNvGrpSpPr/>
            <p:nvPr/>
          </p:nvGrpSpPr>
          <p:grpSpPr>
            <a:xfrm>
              <a:off x="1244" y="5354"/>
              <a:ext cx="600" cy="1440"/>
              <a:chOff x="1244" y="4482"/>
              <a:chExt cx="600" cy="1440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1244" y="4482"/>
                <a:ext cx="600" cy="144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631" y="4666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325" y="5497"/>
                <a:ext cx="438" cy="5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325" y="564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325" y="5782"/>
                <a:ext cx="438" cy="56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564" y="5330"/>
              <a:ext cx="1927" cy="1464"/>
              <a:chOff x="7506" y="5342"/>
              <a:chExt cx="1927" cy="146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7506" y="5603"/>
                <a:ext cx="438" cy="5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7506" y="6311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506" y="6488"/>
                <a:ext cx="438" cy="56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8065" y="5342"/>
                <a:ext cx="1368" cy="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热数据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8065" y="6226"/>
                <a:ext cx="1368" cy="5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冷数据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403" y="5354"/>
              <a:ext cx="600" cy="1440"/>
              <a:chOff x="1244" y="4482"/>
              <a:chExt cx="600" cy="144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244" y="4482"/>
                <a:ext cx="600" cy="144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631" y="4666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325" y="5497"/>
                <a:ext cx="438" cy="5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325" y="564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25" y="5782"/>
                <a:ext cx="438" cy="56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562" y="5354"/>
              <a:ext cx="600" cy="1440"/>
              <a:chOff x="1244" y="4482"/>
              <a:chExt cx="600" cy="144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44" y="4482"/>
                <a:ext cx="600" cy="144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31" y="4666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325" y="5497"/>
                <a:ext cx="438" cy="5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25" y="564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325" y="5782"/>
                <a:ext cx="438" cy="56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643" y="5354"/>
              <a:ext cx="600" cy="1440"/>
              <a:chOff x="1244" y="4482"/>
              <a:chExt cx="600" cy="144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244" y="4482"/>
                <a:ext cx="600" cy="144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631" y="4666"/>
                <a:ext cx="120" cy="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325" y="5497"/>
                <a:ext cx="438" cy="5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25" y="5640"/>
                <a:ext cx="438" cy="56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325" y="5782"/>
                <a:ext cx="438" cy="56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2000" t="2717" r="2867" b="1754"/>
          <a:stretch>
            <a:fillRect/>
          </a:stretch>
        </p:blipFill>
        <p:spPr>
          <a:xfrm>
            <a:off x="3415665" y="198755"/>
            <a:ext cx="5435600" cy="352742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3375" y="3138170"/>
            <a:ext cx="8512810" cy="1601470"/>
          </a:xfrm>
        </p:spPr>
        <p:txBody>
          <a:bodyPr>
            <a:noAutofit/>
          </a:bodyPr>
          <a:lstStyle/>
          <a:p>
            <a:pPr algn="l"/>
            <a:r>
              <a:rPr lang="zh-CN" altLang="en-US" sz="8000" b="1" dirty="0">
                <a:sym typeface="+mn-ea"/>
              </a:rPr>
              <a:t>高可用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48735" y="3409950"/>
            <a:ext cx="461665" cy="381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32020" y="3790838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主备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复制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故障自动切换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07845" y="3138170"/>
            <a:ext cx="7089775" cy="1601470"/>
          </a:xfrm>
        </p:spPr>
        <p:txBody>
          <a:bodyPr>
            <a:noAutofit/>
          </a:bodyPr>
          <a:lstStyle/>
          <a:p>
            <a:pPr algn="r"/>
            <a:r>
              <a:rPr lang="zh-CN" altLang="en-US" sz="8000" b="1" dirty="0">
                <a:sym typeface="+mn-ea"/>
              </a:rPr>
              <a:t>高性能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199515" y="500380"/>
            <a:ext cx="1143000" cy="2791460"/>
            <a:chOff x="7772" y="1668"/>
            <a:chExt cx="1800" cy="439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" name="下箭头 1"/>
            <p:cNvSpPr/>
            <p:nvPr/>
          </p:nvSpPr>
          <p:spPr>
            <a:xfrm>
              <a:off x="8055" y="1668"/>
              <a:ext cx="274" cy="632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" name="下箭头 2"/>
            <p:cNvSpPr/>
            <p:nvPr/>
          </p:nvSpPr>
          <p:spPr>
            <a:xfrm>
              <a:off x="8536" y="1668"/>
              <a:ext cx="274" cy="632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下箭头 4"/>
            <p:cNvSpPr/>
            <p:nvPr/>
          </p:nvSpPr>
          <p:spPr>
            <a:xfrm>
              <a:off x="8981" y="1668"/>
              <a:ext cx="274" cy="632"/>
            </a:xfrm>
            <a:prstGeom prst="down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772" y="2529"/>
              <a:ext cx="1800" cy="2558"/>
              <a:chOff x="6618" y="3017"/>
              <a:chExt cx="1800" cy="2558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6618" y="3017"/>
                <a:ext cx="1801" cy="240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2" name="流程图: 摘录 11"/>
              <p:cNvSpPr/>
              <p:nvPr/>
            </p:nvSpPr>
            <p:spPr>
              <a:xfrm flipH="1" flipV="1">
                <a:off x="6791" y="3115"/>
                <a:ext cx="1455" cy="1796"/>
              </a:xfrm>
              <a:prstGeom prst="flowChartExtra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3" name="流程图: 数据 12"/>
              <p:cNvSpPr/>
              <p:nvPr/>
            </p:nvSpPr>
            <p:spPr>
              <a:xfrm rot="16200000">
                <a:off x="6482" y="4313"/>
                <a:ext cx="2074" cy="450"/>
              </a:xfrm>
              <a:prstGeom prst="flowChartInputOutpu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40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8448" y="5087"/>
              <a:ext cx="240" cy="2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658" y="5327"/>
              <a:ext cx="240" cy="2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448" y="5567"/>
              <a:ext cx="240" cy="24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658" y="5824"/>
              <a:ext cx="240" cy="2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903855" y="529256"/>
            <a:ext cx="55626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存储性能</a:t>
            </a:r>
            <a:r>
              <a:rPr lang="zh-CN" altLang="en-US" sz="3600" b="1" dirty="0" smtClean="0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3600" b="1" dirty="0" smtClean="0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80 </a:t>
            </a:r>
            <a:r>
              <a:rPr lang="en-US" altLang="zh-CN" sz="3600" b="1" dirty="0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0000 </a:t>
            </a:r>
            <a:r>
              <a:rPr lang="zh-CN" altLang="en-US" sz="3600" b="1" dirty="0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行</a:t>
            </a:r>
            <a:r>
              <a:rPr lang="en-US" altLang="zh-CN" sz="3600" b="1" dirty="0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600" b="1" dirty="0">
                <a:solidFill>
                  <a:srgbClr val="00CCFF"/>
                </a:solidFill>
                <a:latin typeface="微软雅黑" panose="020B0503020204020204" charset="-122"/>
                <a:ea typeface="微软雅黑" panose="020B0503020204020204" charset="-122"/>
              </a:rPr>
              <a:t>秒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03855" y="1245834"/>
            <a:ext cx="390398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b="1" dirty="0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查询</a:t>
            </a:r>
            <a:r>
              <a:rPr lang="zh-CN" altLang="en-US" sz="3200" b="1" dirty="0" smtClean="0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3200" b="1" dirty="0" smtClean="0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2 0000 </a:t>
            </a:r>
            <a:r>
              <a:rPr lang="zh-CN" altLang="en-US" sz="3200" b="1" dirty="0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次</a:t>
            </a:r>
            <a:r>
              <a:rPr lang="en-US" altLang="zh-CN" sz="3200" b="1" dirty="0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solidFill>
                  <a:srgbClr val="339966"/>
                </a:solidFill>
                <a:latin typeface="微软雅黑" panose="020B0503020204020204" charset="-122"/>
                <a:ea typeface="微软雅黑" panose="020B0503020204020204" charset="-122"/>
              </a:rPr>
              <a:t>秒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903855" y="1905936"/>
            <a:ext cx="545465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b="1" dirty="0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聚合</a:t>
            </a:r>
            <a:r>
              <a:rPr lang="zh-CN" altLang="en-US" sz="3200" b="1" dirty="0" smtClean="0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3200" b="1" dirty="0" smtClean="0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200 </a:t>
            </a:r>
            <a:r>
              <a:rPr lang="en-US" altLang="zh-CN" sz="3200" b="1" dirty="0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0000 </a:t>
            </a:r>
            <a:r>
              <a:rPr lang="zh-CN" altLang="en-US" sz="3200" b="1" dirty="0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行</a:t>
            </a:r>
            <a:r>
              <a:rPr lang="en-US" altLang="zh-CN" sz="3200" b="1" dirty="0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 dirty="0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秒</a:t>
            </a:r>
            <a:r>
              <a:rPr lang="en-US" altLang="zh-CN" sz="3200" b="1" dirty="0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</a:rPr>
              <a:t>/CPU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95" y="4200525"/>
            <a:ext cx="8496300" cy="387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84655" y="4739640"/>
            <a:ext cx="3541395" cy="2298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* </a:t>
            </a:r>
            <a:r>
              <a:rPr lang="zh-CN" altLang="zh-CN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测试数据来自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14</a:t>
            </a:r>
            <a:r>
              <a:rPr lang="zh-CN" altLang="en-US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个维度，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5000</a:t>
            </a:r>
            <a:r>
              <a:rPr lang="zh-CN" altLang="en-US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个组织，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3000</a:t>
            </a:r>
            <a:r>
              <a:rPr lang="zh-CN" altLang="en-US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万数据 </a:t>
            </a:r>
            <a:r>
              <a:rPr lang="en-US" altLang="zh-CN" sz="9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 Core CPU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17金蝶集团幻灯片模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17中国管理全球论坛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Print"/>
        <a:ea typeface=""/>
        <a:cs typeface=""/>
        <a:font script="Jpan" typeface="Yu Gothic"/>
        <a:font script="Hang" typeface="맑은 고딕"/>
        <a:font script="Hans" typeface="Segoe Prin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2017中国管理全球论坛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Print"/>
        <a:ea typeface=""/>
        <a:cs typeface=""/>
        <a:font script="Jpan" typeface="Yu Gothic"/>
        <a:font script="Hang" typeface="맑은 고딕"/>
        <a:font script="Hans" typeface="Segoe Prin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 kumimoji="1" sz="1400" smtClean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2017中国管理全球论坛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Print"/>
        <a:ea typeface=""/>
        <a:cs typeface=""/>
        <a:font script="Jpan" typeface="Yu Gothic"/>
        <a:font script="Hang" typeface="맑은 고딕"/>
        <a:font script="Hans" typeface="Segoe Prin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egoe Print"/>
        <a:ea typeface=""/>
        <a:cs typeface=""/>
        <a:font script="Jpan" typeface="Yu Gothic"/>
        <a:font script="Hang" typeface="맑은 고딕"/>
        <a:font script="Hans" typeface="Segoe Prin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</TotalTime>
  <Words>442</Words>
  <Application>Microsoft Office PowerPoint</Application>
  <PresentationFormat>全屏显示(16:9)</PresentationFormat>
  <Paragraphs>105</Paragraphs>
  <Slides>18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2017金蝶集团幻灯片模版</vt:lpstr>
      <vt:lpstr>2017中国管理全球论坛</vt:lpstr>
      <vt:lpstr>1_2017中国管理全球论坛</vt:lpstr>
      <vt:lpstr>2_2017中国管理全球论坛</vt:lpstr>
      <vt:lpstr>Office Theme</vt:lpstr>
      <vt:lpstr>PowerPoint 演示文稿</vt:lpstr>
      <vt:lpstr>什么是 Kingdee 多维数据库？</vt:lpstr>
      <vt:lpstr>多维数据库可以做什么？</vt:lpstr>
      <vt:lpstr>简介</vt:lpstr>
      <vt:lpstr>架构图</vt:lpstr>
      <vt:lpstr>现代设计</vt:lpstr>
      <vt:lpstr>分区 和 分布式</vt:lpstr>
      <vt:lpstr>高可用</vt:lpstr>
      <vt:lpstr>高性能</vt:lpstr>
      <vt:lpstr>易管理</vt:lpstr>
      <vt:lpstr>典型客户案例</vt:lpstr>
      <vt:lpstr>演示</vt:lpstr>
      <vt:lpstr>动态计算</vt:lpstr>
      <vt:lpstr>计算引擎</vt:lpstr>
      <vt:lpstr>计算引擎</vt:lpstr>
      <vt:lpstr>计算引擎</vt:lpstr>
      <vt:lpstr>自主知识产权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丁少鸿</cp:lastModifiedBy>
  <cp:revision>585</cp:revision>
  <dcterms:created xsi:type="dcterms:W3CDTF">2010-04-12T23:12:00Z</dcterms:created>
  <dcterms:modified xsi:type="dcterms:W3CDTF">2021-02-23T07:48:57Z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KSOProductBuildVer">
    <vt:lpwstr>2052-11.1.0.9208</vt:lpwstr>
  </property>
</Properties>
</file>